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41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923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556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227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8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41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43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22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36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5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C591-9A06-4E1D-905C-F639B394C015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BF028-99FA-4E8D-94A6-3174A679C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24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1103238"/>
            <a:ext cx="2351068" cy="2345356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738323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03920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392314" y="76388"/>
            <a:ext cx="11050953" cy="6558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latin typeface="XCCW Joined 10a" panose="03050602040000000000" pitchFamily="66" charset="0"/>
                <a:ea typeface="Times New Roman" panose="02020603050405020304" pitchFamily="18" charset="0"/>
              </a:rPr>
              <a:t>Year 6 Spring 1 Half Term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1103239"/>
            <a:ext cx="2351068" cy="2345355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140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307929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89" y="3598145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PSHE/RSE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0552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Music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669310" y="1158241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RE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6239866" y="1144393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Catholic Life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104" name="TextBox 103"/>
          <p:cNvSpPr txBox="1"/>
          <p:nvPr/>
        </p:nvSpPr>
        <p:spPr>
          <a:xfrm>
            <a:off x="3614251" y="1644475"/>
            <a:ext cx="22674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Christmas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Baptism</a:t>
            </a:r>
          </a:p>
          <a:p>
            <a:pPr algn="ctr"/>
            <a:r>
              <a:rPr lang="en-GB" sz="1400" dirty="0"/>
              <a:t>&amp; </a:t>
            </a:r>
          </a:p>
          <a:p>
            <a:pPr algn="ctr"/>
            <a:r>
              <a:rPr lang="en-GB" sz="1400" dirty="0"/>
              <a:t>Confirmation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Lent</a:t>
            </a:r>
          </a:p>
          <a:p>
            <a:pPr algn="ctr"/>
            <a:endParaRPr lang="en-GB" sz="1400" dirty="0"/>
          </a:p>
          <a:p>
            <a:pPr algn="ctr"/>
            <a:endParaRPr lang="en-GB" sz="1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200853" y="1605465"/>
            <a:ext cx="21280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Celebrating Sacraments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Using the Gifts of the Holy Spirit in Smiths Wood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107" name="TextBox 106"/>
          <p:cNvSpPr txBox="1"/>
          <p:nvPr/>
        </p:nvSpPr>
        <p:spPr>
          <a:xfrm>
            <a:off x="292803" y="5792276"/>
            <a:ext cx="2116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Musical performance and appreciation using ukuleles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879746" y="5947353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14776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77245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Maths</a:t>
            </a:r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179397" y="1018741"/>
            <a:ext cx="3195638" cy="1316728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1400"/>
          </a:p>
        </p:txBody>
      </p:sp>
      <p:sp>
        <p:nvSpPr>
          <p:cNvPr id="48" name="TextBox 47"/>
          <p:cNvSpPr txBox="1"/>
          <p:nvPr/>
        </p:nvSpPr>
        <p:spPr>
          <a:xfrm>
            <a:off x="341866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English</a:t>
            </a:r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49256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8911725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Geography</a:t>
            </a:r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784635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8947104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History</a:t>
            </a:r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1018741"/>
            <a:ext cx="3195638" cy="1308674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PE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20083" y="2968466"/>
            <a:ext cx="2768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Decimals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Percentages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41866" y="4444244"/>
            <a:ext cx="2768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Electricity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Working Scientifically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8867413" y="1424931"/>
            <a:ext cx="3112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Dance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Outdoor &amp; Adventurous Activities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834869" y="3117265"/>
            <a:ext cx="30951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The Rise and Fall of Hitler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817179" y="4534997"/>
            <a:ext cx="3130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North American Geography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405294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Computing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77356" y="5308593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47086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Languages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2616405" y="5830451"/>
            <a:ext cx="2367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Religious Understanding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/>
              <a:t>Personal Relationships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224218" y="6120402"/>
            <a:ext cx="19072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Victorian Art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647666" y="6029026"/>
            <a:ext cx="183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Variables in Games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9823487" y="5899398"/>
            <a:ext cx="2094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The Weekend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00818" y="1520433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dirty="0"/>
          </a:p>
        </p:txBody>
      </p:sp>
      <p:sp>
        <p:nvSpPr>
          <p:cNvPr id="4" name="Rectangle 3"/>
          <p:cNvSpPr/>
          <p:nvPr/>
        </p:nvSpPr>
        <p:spPr>
          <a:xfrm>
            <a:off x="-1209789" y="1452987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100" dirty="0"/>
              <a:t>‘Kristallnacht’</a:t>
            </a:r>
          </a:p>
          <a:p>
            <a:pPr algn="ctr"/>
            <a:r>
              <a:rPr lang="en-GB" sz="1100" dirty="0"/>
              <a:t>(Writing to inform)</a:t>
            </a:r>
          </a:p>
          <a:p>
            <a:pPr algn="ctr"/>
            <a:endParaRPr lang="en-GB" sz="1100" dirty="0"/>
          </a:p>
          <a:p>
            <a:pPr algn="ctr"/>
            <a:r>
              <a:rPr lang="en-GB" sz="1100" dirty="0"/>
              <a:t>Children of Conflict </a:t>
            </a:r>
          </a:p>
          <a:p>
            <a:pPr algn="ctr"/>
            <a:r>
              <a:rPr lang="en-GB" sz="1100" dirty="0"/>
              <a:t>(Writing to debate)</a:t>
            </a:r>
          </a:p>
          <a:p>
            <a:pPr algn="ctr"/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842788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60"/>
          <p:cNvSpPr>
            <a:spLocks noChangeArrowheads="1"/>
          </p:cNvSpPr>
          <p:nvPr/>
        </p:nvSpPr>
        <p:spPr bwMode="auto">
          <a:xfrm>
            <a:off x="3563017" y="1103238"/>
            <a:ext cx="2351068" cy="2345356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AutoShape 68"/>
          <p:cNvSpPr>
            <a:spLocks noChangeArrowheads="1"/>
          </p:cNvSpPr>
          <p:nvPr/>
        </p:nvSpPr>
        <p:spPr bwMode="auto">
          <a:xfrm>
            <a:off x="179397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AutoShape 80"/>
          <p:cNvSpPr>
            <a:spLocks noChangeArrowheads="1"/>
          </p:cNvSpPr>
          <p:nvPr/>
        </p:nvSpPr>
        <p:spPr bwMode="auto">
          <a:xfrm>
            <a:off x="2738323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AutoShape 72"/>
          <p:cNvSpPr>
            <a:spLocks noChangeArrowheads="1"/>
          </p:cNvSpPr>
          <p:nvPr/>
        </p:nvSpPr>
        <p:spPr bwMode="auto">
          <a:xfrm>
            <a:off x="5103920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49" name="Text Box 75"/>
          <p:cNvSpPr txBox="1">
            <a:spLocks noChangeArrowheads="1"/>
          </p:cNvSpPr>
          <p:nvPr/>
        </p:nvSpPr>
        <p:spPr bwMode="auto">
          <a:xfrm>
            <a:off x="400818" y="83842"/>
            <a:ext cx="11050953" cy="6558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 cmpd="tri">
            <a:noFill/>
            <a:prstDash val="solid"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latin typeface="XCCW Joined 10a" panose="03050602040000000000" pitchFamily="66" charset="0"/>
                <a:ea typeface="Times New Roman" panose="02020603050405020304" pitchFamily="18" charset="0"/>
              </a:rPr>
              <a:t>Year 6 Spring 2 Half Term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effectLst/>
                <a:latin typeface="XCCW Joined 10a" panose="03050602040000000000" pitchFamily="66" charset="0"/>
                <a:ea typeface="Times New Roman" panose="02020603050405020304" pitchFamily="18" charset="0"/>
              </a:rPr>
              <a:t>Curriculum Overview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81" name="AutoShape 60"/>
          <p:cNvSpPr>
            <a:spLocks noChangeArrowheads="1"/>
          </p:cNvSpPr>
          <p:nvPr/>
        </p:nvSpPr>
        <p:spPr bwMode="auto">
          <a:xfrm>
            <a:off x="6128361" y="1103239"/>
            <a:ext cx="2351068" cy="2345355"/>
          </a:xfrm>
          <a:prstGeom prst="roundRect">
            <a:avLst>
              <a:gd name="adj" fmla="val 5824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83" name="AutoShape 80"/>
          <p:cNvSpPr>
            <a:spLocks noChangeArrowheads="1"/>
          </p:cNvSpPr>
          <p:nvPr/>
        </p:nvSpPr>
        <p:spPr bwMode="auto">
          <a:xfrm>
            <a:off x="307929" y="5352022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8" name="Picture 87" descr="D:\St John the Baptist Logo FOLDER\St John the Baptist Logo - CMYK 300dpi WITH STRAPLI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89" y="3598145"/>
            <a:ext cx="4880692" cy="1697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3" name="TextBox 92"/>
          <p:cNvSpPr txBox="1"/>
          <p:nvPr/>
        </p:nvSpPr>
        <p:spPr>
          <a:xfrm>
            <a:off x="341866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Science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3606" y="5436255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PSHE/RSE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254000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Art/DT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30552" y="5434309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Music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669310" y="1158241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RE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6239866" y="1144393"/>
            <a:ext cx="2128058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Catholic Life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8962230" y="1338863"/>
            <a:ext cx="2870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5" name="TextBox 104"/>
          <p:cNvSpPr txBox="1"/>
          <p:nvPr/>
        </p:nvSpPr>
        <p:spPr>
          <a:xfrm>
            <a:off x="6200853" y="1605465"/>
            <a:ext cx="21280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6" name="TextBox 105"/>
          <p:cNvSpPr txBox="1"/>
          <p:nvPr/>
        </p:nvSpPr>
        <p:spPr>
          <a:xfrm>
            <a:off x="335313" y="4219166"/>
            <a:ext cx="2774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2879746" y="5947353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09" name="TextBox 108"/>
          <p:cNvSpPr txBox="1"/>
          <p:nvPr/>
        </p:nvSpPr>
        <p:spPr>
          <a:xfrm>
            <a:off x="5366282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110" name="TextBox 109"/>
          <p:cNvSpPr txBox="1"/>
          <p:nvPr/>
        </p:nvSpPr>
        <p:spPr>
          <a:xfrm>
            <a:off x="7629468" y="5844897"/>
            <a:ext cx="4203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44" name="AutoShape 68"/>
          <p:cNvSpPr>
            <a:spLocks noChangeArrowheads="1"/>
          </p:cNvSpPr>
          <p:nvPr/>
        </p:nvSpPr>
        <p:spPr bwMode="auto">
          <a:xfrm>
            <a:off x="214776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377245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Maths</a:t>
            </a:r>
          </a:p>
        </p:txBody>
      </p:sp>
      <p:sp>
        <p:nvSpPr>
          <p:cNvPr id="47" name="AutoShape 68"/>
          <p:cNvSpPr>
            <a:spLocks noChangeArrowheads="1"/>
          </p:cNvSpPr>
          <p:nvPr/>
        </p:nvSpPr>
        <p:spPr bwMode="auto">
          <a:xfrm>
            <a:off x="179397" y="1018741"/>
            <a:ext cx="3195638" cy="1316728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 dirty="0"/>
          </a:p>
        </p:txBody>
      </p:sp>
      <p:sp>
        <p:nvSpPr>
          <p:cNvPr id="48" name="TextBox 47"/>
          <p:cNvSpPr txBox="1"/>
          <p:nvPr/>
        </p:nvSpPr>
        <p:spPr>
          <a:xfrm>
            <a:off x="341866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English</a:t>
            </a:r>
          </a:p>
        </p:txBody>
      </p:sp>
      <p:sp>
        <p:nvSpPr>
          <p:cNvPr id="53" name="AutoShape 68"/>
          <p:cNvSpPr>
            <a:spLocks noChangeArrowheads="1"/>
          </p:cNvSpPr>
          <p:nvPr/>
        </p:nvSpPr>
        <p:spPr bwMode="auto">
          <a:xfrm>
            <a:off x="8749256" y="3951929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8911725" y="4007294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Geography</a:t>
            </a:r>
          </a:p>
        </p:txBody>
      </p:sp>
      <p:sp>
        <p:nvSpPr>
          <p:cNvPr id="56" name="AutoShape 68"/>
          <p:cNvSpPr>
            <a:spLocks noChangeArrowheads="1"/>
          </p:cNvSpPr>
          <p:nvPr/>
        </p:nvSpPr>
        <p:spPr bwMode="auto">
          <a:xfrm>
            <a:off x="8784635" y="2489358"/>
            <a:ext cx="3195638" cy="1255797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8947104" y="2544723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History</a:t>
            </a:r>
          </a:p>
        </p:txBody>
      </p:sp>
      <p:sp>
        <p:nvSpPr>
          <p:cNvPr id="59" name="AutoShape 68"/>
          <p:cNvSpPr>
            <a:spLocks noChangeArrowheads="1"/>
          </p:cNvSpPr>
          <p:nvPr/>
        </p:nvSpPr>
        <p:spPr bwMode="auto">
          <a:xfrm>
            <a:off x="8784635" y="1018741"/>
            <a:ext cx="3195638" cy="1308674"/>
          </a:xfrm>
          <a:prstGeom prst="roundRect">
            <a:avLst>
              <a:gd name="adj" fmla="val 1557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8947104" y="1074106"/>
            <a:ext cx="2870700" cy="3657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PE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20083" y="2968466"/>
            <a:ext cx="2768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Algebra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Measure 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41866" y="4425691"/>
            <a:ext cx="2768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Light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Working Scientifically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8834869" y="3137235"/>
            <a:ext cx="30951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WW2 and the Holocaust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8817179" y="4534997"/>
            <a:ext cx="3130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South American Geography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405294" y="5899999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5" name="AutoShape 72"/>
          <p:cNvSpPr>
            <a:spLocks noChangeArrowheads="1"/>
          </p:cNvSpPr>
          <p:nvPr/>
        </p:nvSpPr>
        <p:spPr bwMode="auto">
          <a:xfrm>
            <a:off x="7469517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7619597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Computing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7770891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78" name="AutoShape 72"/>
          <p:cNvSpPr>
            <a:spLocks noChangeArrowheads="1"/>
          </p:cNvSpPr>
          <p:nvPr/>
        </p:nvSpPr>
        <p:spPr bwMode="auto">
          <a:xfrm>
            <a:off x="9797006" y="5328875"/>
            <a:ext cx="2147888" cy="1377950"/>
          </a:xfrm>
          <a:prstGeom prst="roundRect">
            <a:avLst>
              <a:gd name="adj" fmla="val 15259"/>
            </a:avLst>
          </a:prstGeom>
          <a:solidFill>
            <a:srgbClr val="FFFFFF"/>
          </a:solidFill>
          <a:ln w="19050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9947086" y="5411162"/>
            <a:ext cx="189370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Languages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10098380" y="5876852"/>
            <a:ext cx="1781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2707721" y="5877996"/>
            <a:ext cx="2163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Keeping Safe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/>
              <a:t>Religious Understanding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225694" y="5899998"/>
            <a:ext cx="1907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r>
              <a:rPr lang="en-GB" sz="1400" dirty="0"/>
              <a:t>Renaissance Art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629468" y="5937973"/>
            <a:ext cx="1837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Introduction to Spreadsheets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9980237" y="5856763"/>
            <a:ext cx="18375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/>
          </a:p>
        </p:txBody>
      </p:sp>
      <p:sp>
        <p:nvSpPr>
          <p:cNvPr id="51" name="TextBox 50"/>
          <p:cNvSpPr txBox="1"/>
          <p:nvPr/>
        </p:nvSpPr>
        <p:spPr>
          <a:xfrm>
            <a:off x="9846476" y="6013529"/>
            <a:ext cx="2094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Regular Verbs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695097" y="1802675"/>
            <a:ext cx="212805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Holy Week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Easter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Pentecost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68465" y="1456563"/>
            <a:ext cx="31433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Letters from the Lighthouse </a:t>
            </a:r>
          </a:p>
          <a:p>
            <a:pPr algn="ctr"/>
            <a:r>
              <a:rPr lang="en-GB" sz="1100" dirty="0"/>
              <a:t>(Writing to entertain)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66675" y="1875755"/>
            <a:ext cx="31433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Book Thief</a:t>
            </a:r>
          </a:p>
          <a:p>
            <a:pPr algn="ctr"/>
            <a:r>
              <a:rPr lang="en-GB" sz="1100" dirty="0"/>
              <a:t>(Writing to entertain)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77864" y="1962370"/>
            <a:ext cx="2275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How to resurrect ourselves in challenging times.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-6772" y="6053887"/>
            <a:ext cx="2768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Guitar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9049451" y="1492751"/>
            <a:ext cx="2768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Gymnastics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Tag Rugby</a:t>
            </a:r>
          </a:p>
        </p:txBody>
      </p:sp>
    </p:spTree>
    <p:extLst>
      <p:ext uri="{BB962C8B-B14F-4D97-AF65-F5344CB8AC3E}">
        <p14:creationId xmlns:p14="http://schemas.microsoft.com/office/powerpoint/2010/main" val="2590064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XCCW Joined 10a"/>
        <a:ea typeface=""/>
        <a:cs typeface=""/>
      </a:majorFont>
      <a:minorFont>
        <a:latin typeface="XCCW Joined 10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168</Words>
  <Application>Microsoft Office PowerPoint</Application>
  <PresentationFormat>Widescreen</PresentationFormat>
  <Paragraphs>90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Times New Roman</vt:lpstr>
      <vt:lpstr>XCCW Joined 10a</vt:lpstr>
      <vt:lpstr>Office Theme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 Craggs</dc:creator>
  <cp:lastModifiedBy>Louise Cross</cp:lastModifiedBy>
  <cp:revision>44</cp:revision>
  <dcterms:created xsi:type="dcterms:W3CDTF">2021-12-09T12:49:56Z</dcterms:created>
  <dcterms:modified xsi:type="dcterms:W3CDTF">2022-05-19T11:28:00Z</dcterms:modified>
</cp:coreProperties>
</file>