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256" r:id="rId2"/>
    <p:sldId id="257" r:id="rId3"/>
    <p:sldId id="258" r:id="rId4"/>
    <p:sldId id="269" r:id="rId5"/>
    <p:sldId id="313" r:id="rId6"/>
    <p:sldId id="318" r:id="rId7"/>
    <p:sldId id="326" r:id="rId8"/>
    <p:sldId id="322" r:id="rId9"/>
    <p:sldId id="323" r:id="rId10"/>
    <p:sldId id="324" r:id="rId11"/>
    <p:sldId id="315" r:id="rId12"/>
    <p:sldId id="325" r:id="rId13"/>
    <p:sldId id="260" r:id="rId14"/>
    <p:sldId id="327"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09076AB-2611-44D5-9331-62930C1B5FBC}" v="47" dt="2023-10-12T11:57:16.28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6" d="100"/>
          <a:sy n="86" d="100"/>
        </p:scale>
        <p:origin x="562"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ruce  Craggs" userId="be112f42-67c2-4ea5-9d71-cb08a36d1894" providerId="ADAL" clId="{A09076AB-2611-44D5-9331-62930C1B5FBC}"/>
    <pc:docChg chg="undo custSel addSld delSld modSld">
      <pc:chgData name="Bruce  Craggs" userId="be112f42-67c2-4ea5-9d71-cb08a36d1894" providerId="ADAL" clId="{A09076AB-2611-44D5-9331-62930C1B5FBC}" dt="2023-10-12T11:58:26.217" v="616" actId="20577"/>
      <pc:docMkLst>
        <pc:docMk/>
      </pc:docMkLst>
      <pc:sldChg chg="addSp delSp modSp mod">
        <pc:chgData name="Bruce  Craggs" userId="be112f42-67c2-4ea5-9d71-cb08a36d1894" providerId="ADAL" clId="{A09076AB-2611-44D5-9331-62930C1B5FBC}" dt="2023-10-12T11:58:26.217" v="616" actId="20577"/>
        <pc:sldMkLst>
          <pc:docMk/>
          <pc:sldMk cId="844812488" sldId="256"/>
        </pc:sldMkLst>
        <pc:spChg chg="mod">
          <ac:chgData name="Bruce  Craggs" userId="be112f42-67c2-4ea5-9d71-cb08a36d1894" providerId="ADAL" clId="{A09076AB-2611-44D5-9331-62930C1B5FBC}" dt="2023-10-12T11:58:26.217" v="616" actId="20577"/>
          <ac:spMkLst>
            <pc:docMk/>
            <pc:sldMk cId="844812488" sldId="256"/>
            <ac:spMk id="15" creationId="{CAA4881D-4CCB-4663-AE41-0AC1CB916C7E}"/>
          </ac:spMkLst>
        </pc:spChg>
        <pc:picChg chg="del">
          <ac:chgData name="Bruce  Craggs" userId="be112f42-67c2-4ea5-9d71-cb08a36d1894" providerId="ADAL" clId="{A09076AB-2611-44D5-9331-62930C1B5FBC}" dt="2023-10-12T11:31:01.357" v="0" actId="478"/>
          <ac:picMkLst>
            <pc:docMk/>
            <pc:sldMk cId="844812488" sldId="256"/>
            <ac:picMk id="3" creationId="{B12B6134-76E9-4500-8487-17CAE921A8BE}"/>
          </ac:picMkLst>
        </pc:picChg>
        <pc:picChg chg="add mod">
          <ac:chgData name="Bruce  Craggs" userId="be112f42-67c2-4ea5-9d71-cb08a36d1894" providerId="ADAL" clId="{A09076AB-2611-44D5-9331-62930C1B5FBC}" dt="2023-10-12T11:31:19.197" v="5" actId="1076"/>
          <ac:picMkLst>
            <pc:docMk/>
            <pc:sldMk cId="844812488" sldId="256"/>
            <ac:picMk id="5" creationId="{B9B2DB6C-01EB-433F-A803-536AE6457034}"/>
          </ac:picMkLst>
        </pc:picChg>
      </pc:sldChg>
      <pc:sldChg chg="addSp delSp modSp mod">
        <pc:chgData name="Bruce  Craggs" userId="be112f42-67c2-4ea5-9d71-cb08a36d1894" providerId="ADAL" clId="{A09076AB-2611-44D5-9331-62930C1B5FBC}" dt="2023-10-12T11:33:54.603" v="71" actId="1076"/>
        <pc:sldMkLst>
          <pc:docMk/>
          <pc:sldMk cId="2561508746" sldId="257"/>
        </pc:sldMkLst>
        <pc:spChg chg="mod">
          <ac:chgData name="Bruce  Craggs" userId="be112f42-67c2-4ea5-9d71-cb08a36d1894" providerId="ADAL" clId="{A09076AB-2611-44D5-9331-62930C1B5FBC}" dt="2023-10-12T11:31:38.706" v="17" actId="20577"/>
          <ac:spMkLst>
            <pc:docMk/>
            <pc:sldMk cId="2561508746" sldId="257"/>
            <ac:spMk id="4" creationId="{0F17D85B-957E-4E41-A065-73DEF7442967}"/>
          </ac:spMkLst>
        </pc:spChg>
        <pc:spChg chg="mod">
          <ac:chgData name="Bruce  Craggs" userId="be112f42-67c2-4ea5-9d71-cb08a36d1894" providerId="ADAL" clId="{A09076AB-2611-44D5-9331-62930C1B5FBC}" dt="2023-10-12T11:33:54.603" v="71" actId="1076"/>
          <ac:spMkLst>
            <pc:docMk/>
            <pc:sldMk cId="2561508746" sldId="257"/>
            <ac:spMk id="10" creationId="{737BC8CF-04CF-4BD4-98FC-63F100E3637D}"/>
          </ac:spMkLst>
        </pc:spChg>
        <pc:picChg chg="del">
          <ac:chgData name="Bruce  Craggs" userId="be112f42-67c2-4ea5-9d71-cb08a36d1894" providerId="ADAL" clId="{A09076AB-2611-44D5-9331-62930C1B5FBC}" dt="2023-10-12T11:32:41.431" v="42" actId="478"/>
          <ac:picMkLst>
            <pc:docMk/>
            <pc:sldMk cId="2561508746" sldId="257"/>
            <ac:picMk id="3" creationId="{49048D94-6597-49EA-A510-3F59F1E7AE70}"/>
          </ac:picMkLst>
        </pc:picChg>
        <pc:picChg chg="mod">
          <ac:chgData name="Bruce  Craggs" userId="be112f42-67c2-4ea5-9d71-cb08a36d1894" providerId="ADAL" clId="{A09076AB-2611-44D5-9331-62930C1B5FBC}" dt="2023-10-12T11:33:13.315" v="58" actId="1076"/>
          <ac:picMkLst>
            <pc:docMk/>
            <pc:sldMk cId="2561508746" sldId="257"/>
            <ac:picMk id="13" creationId="{4A830DCE-0350-446B-B841-4C262B1F13F3}"/>
          </ac:picMkLst>
        </pc:picChg>
        <pc:picChg chg="del">
          <ac:chgData name="Bruce  Craggs" userId="be112f42-67c2-4ea5-9d71-cb08a36d1894" providerId="ADAL" clId="{A09076AB-2611-44D5-9331-62930C1B5FBC}" dt="2023-10-12T11:31:25.456" v="6" actId="478"/>
          <ac:picMkLst>
            <pc:docMk/>
            <pc:sldMk cId="2561508746" sldId="257"/>
            <ac:picMk id="14" creationId="{D6ABF30E-B6B1-44C2-A2ED-EFDEA8384888}"/>
          </ac:picMkLst>
        </pc:picChg>
        <pc:picChg chg="del">
          <ac:chgData name="Bruce  Craggs" userId="be112f42-67c2-4ea5-9d71-cb08a36d1894" providerId="ADAL" clId="{A09076AB-2611-44D5-9331-62930C1B5FBC}" dt="2023-10-12T11:31:25.886" v="7" actId="478"/>
          <ac:picMkLst>
            <pc:docMk/>
            <pc:sldMk cId="2561508746" sldId="257"/>
            <ac:picMk id="15" creationId="{14E5BAB9-1B12-4A7A-910B-711C01B826E8}"/>
          </ac:picMkLst>
        </pc:picChg>
        <pc:picChg chg="add mod">
          <ac:chgData name="Bruce  Craggs" userId="be112f42-67c2-4ea5-9d71-cb08a36d1894" providerId="ADAL" clId="{A09076AB-2611-44D5-9331-62930C1B5FBC}" dt="2023-10-12T11:31:30.155" v="11" actId="1076"/>
          <ac:picMkLst>
            <pc:docMk/>
            <pc:sldMk cId="2561508746" sldId="257"/>
            <ac:picMk id="16" creationId="{0F6A528F-3133-4BA0-AC5F-44D1AC5ACCE3}"/>
          </ac:picMkLst>
        </pc:picChg>
        <pc:picChg chg="add mod">
          <ac:chgData name="Bruce  Craggs" userId="be112f42-67c2-4ea5-9d71-cb08a36d1894" providerId="ADAL" clId="{A09076AB-2611-44D5-9331-62930C1B5FBC}" dt="2023-10-12T11:31:32.868" v="13" actId="1076"/>
          <ac:picMkLst>
            <pc:docMk/>
            <pc:sldMk cId="2561508746" sldId="257"/>
            <ac:picMk id="17" creationId="{0B39E0C2-A293-47E7-A0B6-F249F26939D8}"/>
          </ac:picMkLst>
        </pc:picChg>
      </pc:sldChg>
      <pc:sldChg chg="addSp delSp modSp mod">
        <pc:chgData name="Bruce  Craggs" userId="be112f42-67c2-4ea5-9d71-cb08a36d1894" providerId="ADAL" clId="{A09076AB-2611-44D5-9331-62930C1B5FBC}" dt="2023-10-12T11:33:29.093" v="63" actId="20577"/>
        <pc:sldMkLst>
          <pc:docMk/>
          <pc:sldMk cId="2639884630" sldId="258"/>
        </pc:sldMkLst>
        <pc:spChg chg="mod">
          <ac:chgData name="Bruce  Craggs" userId="be112f42-67c2-4ea5-9d71-cb08a36d1894" providerId="ADAL" clId="{A09076AB-2611-44D5-9331-62930C1B5FBC}" dt="2023-10-12T11:33:29.093" v="63" actId="20577"/>
          <ac:spMkLst>
            <pc:docMk/>
            <pc:sldMk cId="2639884630" sldId="258"/>
            <ac:spMk id="9" creationId="{8A2E5BBA-69C3-4D91-8737-F1DC8490437C}"/>
          </ac:spMkLst>
        </pc:spChg>
        <pc:spChg chg="mod">
          <ac:chgData name="Bruce  Craggs" userId="be112f42-67c2-4ea5-9d71-cb08a36d1894" providerId="ADAL" clId="{A09076AB-2611-44D5-9331-62930C1B5FBC}" dt="2023-10-12T11:31:41.693" v="21" actId="20577"/>
          <ac:spMkLst>
            <pc:docMk/>
            <pc:sldMk cId="2639884630" sldId="258"/>
            <ac:spMk id="16" creationId="{4DB08212-1684-4DD1-9574-1DCCB0852B13}"/>
          </ac:spMkLst>
        </pc:spChg>
        <pc:picChg chg="del">
          <ac:chgData name="Bruce  Craggs" userId="be112f42-67c2-4ea5-9d71-cb08a36d1894" providerId="ADAL" clId="{A09076AB-2611-44D5-9331-62930C1B5FBC}" dt="2023-10-12T11:31:43.096" v="22" actId="478"/>
          <ac:picMkLst>
            <pc:docMk/>
            <pc:sldMk cId="2639884630" sldId="258"/>
            <ac:picMk id="10" creationId="{7699F1B1-89C4-4DA4-8260-D17C86637A05}"/>
          </ac:picMkLst>
        </pc:picChg>
        <pc:picChg chg="del">
          <ac:chgData name="Bruce  Craggs" userId="be112f42-67c2-4ea5-9d71-cb08a36d1894" providerId="ADAL" clId="{A09076AB-2611-44D5-9331-62930C1B5FBC}" dt="2023-10-12T11:31:43.477" v="23" actId="478"/>
          <ac:picMkLst>
            <pc:docMk/>
            <pc:sldMk cId="2639884630" sldId="258"/>
            <ac:picMk id="15" creationId="{9BA9E410-630E-4702-B34C-3E1748E78E8A}"/>
          </ac:picMkLst>
        </pc:picChg>
        <pc:picChg chg="add mod">
          <ac:chgData name="Bruce  Craggs" userId="be112f42-67c2-4ea5-9d71-cb08a36d1894" providerId="ADAL" clId="{A09076AB-2611-44D5-9331-62930C1B5FBC}" dt="2023-10-12T11:31:44.116" v="24"/>
          <ac:picMkLst>
            <pc:docMk/>
            <pc:sldMk cId="2639884630" sldId="258"/>
            <ac:picMk id="17" creationId="{F220E977-8DB8-4A53-B6DC-2D571429C749}"/>
          </ac:picMkLst>
        </pc:picChg>
        <pc:picChg chg="add mod">
          <ac:chgData name="Bruce  Craggs" userId="be112f42-67c2-4ea5-9d71-cb08a36d1894" providerId="ADAL" clId="{A09076AB-2611-44D5-9331-62930C1B5FBC}" dt="2023-10-12T11:31:44.116" v="24"/>
          <ac:picMkLst>
            <pc:docMk/>
            <pc:sldMk cId="2639884630" sldId="258"/>
            <ac:picMk id="18" creationId="{A66A82E7-8835-4211-B6D3-D75EC9BD4F22}"/>
          </ac:picMkLst>
        </pc:picChg>
      </pc:sldChg>
      <pc:sldChg chg="addSp delSp modSp mod">
        <pc:chgData name="Bruce  Craggs" userId="be112f42-67c2-4ea5-9d71-cb08a36d1894" providerId="ADAL" clId="{A09076AB-2611-44D5-9331-62930C1B5FBC}" dt="2023-10-12T11:57:52.967" v="599" actId="14100"/>
        <pc:sldMkLst>
          <pc:docMk/>
          <pc:sldMk cId="1769308161" sldId="260"/>
        </pc:sldMkLst>
        <pc:spChg chg="mod">
          <ac:chgData name="Bruce  Craggs" userId="be112f42-67c2-4ea5-9d71-cb08a36d1894" providerId="ADAL" clId="{A09076AB-2611-44D5-9331-62930C1B5FBC}" dt="2023-10-12T11:57:52.967" v="599" actId="14100"/>
          <ac:spMkLst>
            <pc:docMk/>
            <pc:sldMk cId="1769308161" sldId="260"/>
            <ac:spMk id="10" creationId="{737BC8CF-04CF-4BD4-98FC-63F100E3637D}"/>
          </ac:spMkLst>
        </pc:spChg>
        <pc:picChg chg="del">
          <ac:chgData name="Bruce  Craggs" userId="be112f42-67c2-4ea5-9d71-cb08a36d1894" providerId="ADAL" clId="{A09076AB-2611-44D5-9331-62930C1B5FBC}" dt="2023-10-12T11:53:50.622" v="430" actId="478"/>
          <ac:picMkLst>
            <pc:docMk/>
            <pc:sldMk cId="1769308161" sldId="260"/>
            <ac:picMk id="5" creationId="{63CC6658-0CF3-4660-B670-69FC7C07622D}"/>
          </ac:picMkLst>
        </pc:picChg>
        <pc:picChg chg="del">
          <ac:chgData name="Bruce  Craggs" userId="be112f42-67c2-4ea5-9d71-cb08a36d1894" providerId="ADAL" clId="{A09076AB-2611-44D5-9331-62930C1B5FBC}" dt="2023-10-12T11:53:55.016" v="436" actId="478"/>
          <ac:picMkLst>
            <pc:docMk/>
            <pc:sldMk cId="1769308161" sldId="260"/>
            <ac:picMk id="7" creationId="{A4840863-B7F4-46CC-B798-B77F8A3A02B7}"/>
          </ac:picMkLst>
        </pc:picChg>
        <pc:picChg chg="del">
          <ac:chgData name="Bruce  Craggs" userId="be112f42-67c2-4ea5-9d71-cb08a36d1894" providerId="ADAL" clId="{A09076AB-2611-44D5-9331-62930C1B5FBC}" dt="2023-10-12T11:53:55.414" v="437" actId="478"/>
          <ac:picMkLst>
            <pc:docMk/>
            <pc:sldMk cId="1769308161" sldId="260"/>
            <ac:picMk id="9" creationId="{D51FA5F9-927C-466A-B077-9323989D78DF}"/>
          </ac:picMkLst>
        </pc:picChg>
        <pc:picChg chg="add mod">
          <ac:chgData name="Bruce  Craggs" userId="be112f42-67c2-4ea5-9d71-cb08a36d1894" providerId="ADAL" clId="{A09076AB-2611-44D5-9331-62930C1B5FBC}" dt="2023-10-12T11:55:10.429" v="455" actId="14100"/>
          <ac:picMkLst>
            <pc:docMk/>
            <pc:sldMk cId="1769308161" sldId="260"/>
            <ac:picMk id="12" creationId="{FD189DCF-D9F8-4D26-820F-8976C7DBC2D5}"/>
          </ac:picMkLst>
        </pc:picChg>
        <pc:picChg chg="add mod">
          <ac:chgData name="Bruce  Craggs" userId="be112f42-67c2-4ea5-9d71-cb08a36d1894" providerId="ADAL" clId="{A09076AB-2611-44D5-9331-62930C1B5FBC}" dt="2023-10-12T11:55:03.966" v="451" actId="14100"/>
          <ac:picMkLst>
            <pc:docMk/>
            <pc:sldMk cId="1769308161" sldId="260"/>
            <ac:picMk id="14" creationId="{823F2B78-F87A-4BE1-B62D-61311DC9435F}"/>
          </ac:picMkLst>
        </pc:picChg>
        <pc:picChg chg="add del mod">
          <ac:chgData name="Bruce  Craggs" userId="be112f42-67c2-4ea5-9d71-cb08a36d1894" providerId="ADAL" clId="{A09076AB-2611-44D5-9331-62930C1B5FBC}" dt="2023-10-12T11:57:16.280" v="478"/>
          <ac:picMkLst>
            <pc:docMk/>
            <pc:sldMk cId="1769308161" sldId="260"/>
            <ac:picMk id="15" creationId="{4CF3931B-4D7F-4B1C-8ECC-59FFB2EE7878}"/>
          </ac:picMkLst>
        </pc:picChg>
      </pc:sldChg>
      <pc:sldChg chg="addSp delSp modSp mod">
        <pc:chgData name="Bruce  Craggs" userId="be112f42-67c2-4ea5-9d71-cb08a36d1894" providerId="ADAL" clId="{A09076AB-2611-44D5-9331-62930C1B5FBC}" dt="2023-10-12T11:33:45.600" v="70" actId="20577"/>
        <pc:sldMkLst>
          <pc:docMk/>
          <pc:sldMk cId="4003961473" sldId="269"/>
        </pc:sldMkLst>
        <pc:spChg chg="mod">
          <ac:chgData name="Bruce  Craggs" userId="be112f42-67c2-4ea5-9d71-cb08a36d1894" providerId="ADAL" clId="{A09076AB-2611-44D5-9331-62930C1B5FBC}" dt="2023-10-12T11:33:45.600" v="70" actId="20577"/>
          <ac:spMkLst>
            <pc:docMk/>
            <pc:sldMk cId="4003961473" sldId="269"/>
            <ac:spMk id="11" creationId="{1861437B-A821-4FA8-A7F2-4CCA7CCCFDCC}"/>
          </ac:spMkLst>
        </pc:spChg>
        <pc:spChg chg="mod">
          <ac:chgData name="Bruce  Craggs" userId="be112f42-67c2-4ea5-9d71-cb08a36d1894" providerId="ADAL" clId="{A09076AB-2611-44D5-9331-62930C1B5FBC}" dt="2023-10-12T11:32:03.171" v="39" actId="20577"/>
          <ac:spMkLst>
            <pc:docMk/>
            <pc:sldMk cId="4003961473" sldId="269"/>
            <ac:spMk id="16" creationId="{4DB08212-1684-4DD1-9574-1DCCB0852B13}"/>
          </ac:spMkLst>
        </pc:spChg>
        <pc:picChg chg="del">
          <ac:chgData name="Bruce  Craggs" userId="be112f42-67c2-4ea5-9d71-cb08a36d1894" providerId="ADAL" clId="{A09076AB-2611-44D5-9331-62930C1B5FBC}" dt="2023-10-12T11:31:58.987" v="33" actId="478"/>
          <ac:picMkLst>
            <pc:docMk/>
            <pc:sldMk cId="4003961473" sldId="269"/>
            <ac:picMk id="18" creationId="{98209333-763F-440E-B607-D8FDAAE079D4}"/>
          </ac:picMkLst>
        </pc:picChg>
        <pc:picChg chg="del">
          <ac:chgData name="Bruce  Craggs" userId="be112f42-67c2-4ea5-9d71-cb08a36d1894" providerId="ADAL" clId="{A09076AB-2611-44D5-9331-62930C1B5FBC}" dt="2023-10-12T11:31:59.313" v="34" actId="478"/>
          <ac:picMkLst>
            <pc:docMk/>
            <pc:sldMk cId="4003961473" sldId="269"/>
            <ac:picMk id="19" creationId="{DAE69258-3FC1-4433-A807-E1B7F8A8D5ED}"/>
          </ac:picMkLst>
        </pc:picChg>
        <pc:picChg chg="add mod">
          <ac:chgData name="Bruce  Craggs" userId="be112f42-67c2-4ea5-9d71-cb08a36d1894" providerId="ADAL" clId="{A09076AB-2611-44D5-9331-62930C1B5FBC}" dt="2023-10-12T11:31:59.908" v="35"/>
          <ac:picMkLst>
            <pc:docMk/>
            <pc:sldMk cId="4003961473" sldId="269"/>
            <ac:picMk id="20" creationId="{79E07053-4CEF-4F2A-AB87-0EF4AE80EE15}"/>
          </ac:picMkLst>
        </pc:picChg>
        <pc:picChg chg="add mod">
          <ac:chgData name="Bruce  Craggs" userId="be112f42-67c2-4ea5-9d71-cb08a36d1894" providerId="ADAL" clId="{A09076AB-2611-44D5-9331-62930C1B5FBC}" dt="2023-10-12T11:31:59.908" v="35"/>
          <ac:picMkLst>
            <pc:docMk/>
            <pc:sldMk cId="4003961473" sldId="269"/>
            <ac:picMk id="21" creationId="{50DEDDE6-FF4E-4E3F-A57E-366303752242}"/>
          </ac:picMkLst>
        </pc:picChg>
      </pc:sldChg>
      <pc:sldChg chg="del">
        <pc:chgData name="Bruce  Craggs" userId="be112f42-67c2-4ea5-9d71-cb08a36d1894" providerId="ADAL" clId="{A09076AB-2611-44D5-9331-62930C1B5FBC}" dt="2023-10-12T11:56:36.499" v="464" actId="47"/>
        <pc:sldMkLst>
          <pc:docMk/>
          <pc:sldMk cId="3256413610" sldId="270"/>
        </pc:sldMkLst>
      </pc:sldChg>
      <pc:sldChg chg="addSp delSp modSp mod">
        <pc:chgData name="Bruce  Craggs" userId="be112f42-67c2-4ea5-9d71-cb08a36d1894" providerId="ADAL" clId="{A09076AB-2611-44D5-9331-62930C1B5FBC}" dt="2023-10-12T11:40:53.297" v="131" actId="1036"/>
        <pc:sldMkLst>
          <pc:docMk/>
          <pc:sldMk cId="148245914" sldId="313"/>
        </pc:sldMkLst>
        <pc:spChg chg="del mod">
          <ac:chgData name="Bruce  Craggs" userId="be112f42-67c2-4ea5-9d71-cb08a36d1894" providerId="ADAL" clId="{A09076AB-2611-44D5-9331-62930C1B5FBC}" dt="2023-10-12T11:36:40.600" v="78"/>
          <ac:spMkLst>
            <pc:docMk/>
            <pc:sldMk cId="148245914" sldId="313"/>
            <ac:spMk id="10" creationId="{46D6A9C3-2F31-4921-ADC3-C170A2085302}"/>
          </ac:spMkLst>
        </pc:spChg>
        <pc:spChg chg="mod">
          <ac:chgData name="Bruce  Craggs" userId="be112f42-67c2-4ea5-9d71-cb08a36d1894" providerId="ADAL" clId="{A09076AB-2611-44D5-9331-62930C1B5FBC}" dt="2023-10-12T11:40:53.297" v="131" actId="1036"/>
          <ac:spMkLst>
            <pc:docMk/>
            <pc:sldMk cId="148245914" sldId="313"/>
            <ac:spMk id="15" creationId="{BB87E228-65C9-4A2E-A137-6059ACB82C4B}"/>
          </ac:spMkLst>
        </pc:spChg>
        <pc:picChg chg="add mod">
          <ac:chgData name="Bruce  Craggs" userId="be112f42-67c2-4ea5-9d71-cb08a36d1894" providerId="ADAL" clId="{A09076AB-2611-44D5-9331-62930C1B5FBC}" dt="2023-10-12T11:37:51.132" v="94" actId="1076"/>
          <ac:picMkLst>
            <pc:docMk/>
            <pc:sldMk cId="148245914" sldId="313"/>
            <ac:picMk id="6" creationId="{9FB17FB2-592C-4EFC-B793-2C47F2DA79E1}"/>
          </ac:picMkLst>
        </pc:picChg>
        <pc:picChg chg="add mod modCrop">
          <ac:chgData name="Bruce  Craggs" userId="be112f42-67c2-4ea5-9d71-cb08a36d1894" providerId="ADAL" clId="{A09076AB-2611-44D5-9331-62930C1B5FBC}" dt="2023-10-12T11:40:44.562" v="126" actId="1076"/>
          <ac:picMkLst>
            <pc:docMk/>
            <pc:sldMk cId="148245914" sldId="313"/>
            <ac:picMk id="8" creationId="{B481440E-F128-42B2-9EA0-BDF6D6ECEC65}"/>
          </ac:picMkLst>
        </pc:picChg>
        <pc:picChg chg="add del mod">
          <ac:chgData name="Bruce  Craggs" userId="be112f42-67c2-4ea5-9d71-cb08a36d1894" providerId="ADAL" clId="{A09076AB-2611-44D5-9331-62930C1B5FBC}" dt="2023-10-12T11:37:50.077" v="93" actId="478"/>
          <ac:picMkLst>
            <pc:docMk/>
            <pc:sldMk cId="148245914" sldId="313"/>
            <ac:picMk id="11" creationId="{2A67FD89-A77C-4A15-8C77-4B518565BCE7}"/>
          </ac:picMkLst>
        </pc:picChg>
        <pc:picChg chg="add mod">
          <ac:chgData name="Bruce  Craggs" userId="be112f42-67c2-4ea5-9d71-cb08a36d1894" providerId="ADAL" clId="{A09076AB-2611-44D5-9331-62930C1B5FBC}" dt="2023-10-12T11:40:47.555" v="129" actId="1076"/>
          <ac:picMkLst>
            <pc:docMk/>
            <pc:sldMk cId="148245914" sldId="313"/>
            <ac:picMk id="13" creationId="{23CCB731-3CF2-42BE-ADD5-73104121882A}"/>
          </ac:picMkLst>
        </pc:picChg>
        <pc:picChg chg="add mod">
          <ac:chgData name="Bruce  Craggs" userId="be112f42-67c2-4ea5-9d71-cb08a36d1894" providerId="ADAL" clId="{A09076AB-2611-44D5-9331-62930C1B5FBC}" dt="2023-10-12T11:40:49.043" v="130" actId="1076"/>
          <ac:picMkLst>
            <pc:docMk/>
            <pc:sldMk cId="148245914" sldId="313"/>
            <ac:picMk id="16" creationId="{871FA577-FB17-48F8-A29A-BC348BF38EC1}"/>
          </ac:picMkLst>
        </pc:picChg>
        <pc:picChg chg="del">
          <ac:chgData name="Bruce  Craggs" userId="be112f42-67c2-4ea5-9d71-cb08a36d1894" providerId="ADAL" clId="{A09076AB-2611-44D5-9331-62930C1B5FBC}" dt="2023-10-12T11:36:40.597" v="76" actId="478"/>
          <ac:picMkLst>
            <pc:docMk/>
            <pc:sldMk cId="148245914" sldId="313"/>
            <ac:picMk id="1026" creationId="{F9819FDB-995A-41D5-A699-FACBA3E1CFBC}"/>
          </ac:picMkLst>
        </pc:picChg>
      </pc:sldChg>
      <pc:sldChg chg="addSp delSp modSp mod">
        <pc:chgData name="Bruce  Craggs" userId="be112f42-67c2-4ea5-9d71-cb08a36d1894" providerId="ADAL" clId="{A09076AB-2611-44D5-9331-62930C1B5FBC}" dt="2023-10-12T11:57:12.306" v="476"/>
        <pc:sldMkLst>
          <pc:docMk/>
          <pc:sldMk cId="10663794" sldId="315"/>
        </pc:sldMkLst>
        <pc:spChg chg="mod">
          <ac:chgData name="Bruce  Craggs" userId="be112f42-67c2-4ea5-9d71-cb08a36d1894" providerId="ADAL" clId="{A09076AB-2611-44D5-9331-62930C1B5FBC}" dt="2023-10-12T11:46:25.477" v="277" actId="14100"/>
          <ac:spMkLst>
            <pc:docMk/>
            <pc:sldMk cId="10663794" sldId="315"/>
            <ac:spMk id="15" creationId="{BB87E228-65C9-4A2E-A137-6059ACB82C4B}"/>
          </ac:spMkLst>
        </pc:spChg>
        <pc:spChg chg="add mod">
          <ac:chgData name="Bruce  Craggs" userId="be112f42-67c2-4ea5-9d71-cb08a36d1894" providerId="ADAL" clId="{A09076AB-2611-44D5-9331-62930C1B5FBC}" dt="2023-10-12T11:45:28.780" v="240" actId="1076"/>
          <ac:spMkLst>
            <pc:docMk/>
            <pc:sldMk cId="10663794" sldId="315"/>
            <ac:spMk id="20" creationId="{A04EDA21-984A-4B55-B8AC-13950BA8191E}"/>
          </ac:spMkLst>
        </pc:spChg>
        <pc:spChg chg="add mod">
          <ac:chgData name="Bruce  Craggs" userId="be112f42-67c2-4ea5-9d71-cb08a36d1894" providerId="ADAL" clId="{A09076AB-2611-44D5-9331-62930C1B5FBC}" dt="2023-10-12T11:46:46.862" v="285" actId="1076"/>
          <ac:spMkLst>
            <pc:docMk/>
            <pc:sldMk cId="10663794" sldId="315"/>
            <ac:spMk id="21" creationId="{D02A84FE-4C88-45BF-9929-62BC4B9121C8}"/>
          </ac:spMkLst>
        </pc:spChg>
        <pc:spChg chg="add mod">
          <ac:chgData name="Bruce  Craggs" userId="be112f42-67c2-4ea5-9d71-cb08a36d1894" providerId="ADAL" clId="{A09076AB-2611-44D5-9331-62930C1B5FBC}" dt="2023-10-12T11:46:52.293" v="286" actId="1076"/>
          <ac:spMkLst>
            <pc:docMk/>
            <pc:sldMk cId="10663794" sldId="315"/>
            <ac:spMk id="22" creationId="{AF40A5CA-A07F-4C9E-94FA-C925BDC134F7}"/>
          </ac:spMkLst>
        </pc:spChg>
        <pc:spChg chg="add del mod">
          <ac:chgData name="Bruce  Craggs" userId="be112f42-67c2-4ea5-9d71-cb08a36d1894" providerId="ADAL" clId="{A09076AB-2611-44D5-9331-62930C1B5FBC}" dt="2023-10-12T11:46:11.062" v="268"/>
          <ac:spMkLst>
            <pc:docMk/>
            <pc:sldMk cId="10663794" sldId="315"/>
            <ac:spMk id="23" creationId="{F4F7F86A-18D6-466F-84EB-C6C86F3FE833}"/>
          </ac:spMkLst>
        </pc:spChg>
        <pc:spChg chg="add mod">
          <ac:chgData name="Bruce  Craggs" userId="be112f42-67c2-4ea5-9d71-cb08a36d1894" providerId="ADAL" clId="{A09076AB-2611-44D5-9331-62930C1B5FBC}" dt="2023-10-12T11:46:44.589" v="284" actId="1076"/>
          <ac:spMkLst>
            <pc:docMk/>
            <pc:sldMk cId="10663794" sldId="315"/>
            <ac:spMk id="25" creationId="{E3151589-0300-4510-A1E0-C962CD75C092}"/>
          </ac:spMkLst>
        </pc:spChg>
        <pc:picChg chg="del">
          <ac:chgData name="Bruce  Craggs" userId="be112f42-67c2-4ea5-9d71-cb08a36d1894" providerId="ADAL" clId="{A09076AB-2611-44D5-9331-62930C1B5FBC}" dt="2023-10-12T11:44:06.996" v="184" actId="478"/>
          <ac:picMkLst>
            <pc:docMk/>
            <pc:sldMk cId="10663794" sldId="315"/>
            <ac:picMk id="5" creationId="{C8014B00-8540-4E21-969D-6F779D6C1036}"/>
          </ac:picMkLst>
        </pc:picChg>
        <pc:picChg chg="del">
          <ac:chgData name="Bruce  Craggs" userId="be112f42-67c2-4ea5-9d71-cb08a36d1894" providerId="ADAL" clId="{A09076AB-2611-44D5-9331-62930C1B5FBC}" dt="2023-10-12T11:44:07.683" v="186" actId="478"/>
          <ac:picMkLst>
            <pc:docMk/>
            <pc:sldMk cId="10663794" sldId="315"/>
            <ac:picMk id="7" creationId="{65692C1C-CE57-48C6-96AC-EBCEA8F4EC18}"/>
          </ac:picMkLst>
        </pc:picChg>
        <pc:picChg chg="del">
          <ac:chgData name="Bruce  Craggs" userId="be112f42-67c2-4ea5-9d71-cb08a36d1894" providerId="ADAL" clId="{A09076AB-2611-44D5-9331-62930C1B5FBC}" dt="2023-10-12T11:44:07.340" v="185" actId="478"/>
          <ac:picMkLst>
            <pc:docMk/>
            <pc:sldMk cId="10663794" sldId="315"/>
            <ac:picMk id="9" creationId="{411DA64B-29B8-42E3-A515-9B3BF8278997}"/>
          </ac:picMkLst>
        </pc:picChg>
        <pc:picChg chg="add mod">
          <ac:chgData name="Bruce  Craggs" userId="be112f42-67c2-4ea5-9d71-cb08a36d1894" providerId="ADAL" clId="{A09076AB-2611-44D5-9331-62930C1B5FBC}" dt="2023-10-12T11:49:41.868" v="341" actId="208"/>
          <ac:picMkLst>
            <pc:docMk/>
            <pc:sldMk cId="10663794" sldId="315"/>
            <ac:picMk id="11" creationId="{E9D773F6-771B-46A8-B745-F5354358D7C9}"/>
          </ac:picMkLst>
        </pc:picChg>
        <pc:picChg chg="add mod">
          <ac:chgData name="Bruce  Craggs" userId="be112f42-67c2-4ea5-9d71-cb08a36d1894" providerId="ADAL" clId="{A09076AB-2611-44D5-9331-62930C1B5FBC}" dt="2023-10-12T11:49:41.868" v="341" actId="208"/>
          <ac:picMkLst>
            <pc:docMk/>
            <pc:sldMk cId="10663794" sldId="315"/>
            <ac:picMk id="13" creationId="{5AACA493-CE77-43F8-9391-7592B18A9E3D}"/>
          </ac:picMkLst>
        </pc:picChg>
        <pc:picChg chg="add mod">
          <ac:chgData name="Bruce  Craggs" userId="be112f42-67c2-4ea5-9d71-cb08a36d1894" providerId="ADAL" clId="{A09076AB-2611-44D5-9331-62930C1B5FBC}" dt="2023-10-12T11:49:41.868" v="341" actId="208"/>
          <ac:picMkLst>
            <pc:docMk/>
            <pc:sldMk cId="10663794" sldId="315"/>
            <ac:picMk id="16" creationId="{094BA62F-3945-46C9-8103-9B1013E162D5}"/>
          </ac:picMkLst>
        </pc:picChg>
        <pc:picChg chg="add mod">
          <ac:chgData name="Bruce  Craggs" userId="be112f42-67c2-4ea5-9d71-cb08a36d1894" providerId="ADAL" clId="{A09076AB-2611-44D5-9331-62930C1B5FBC}" dt="2023-10-12T11:49:41.868" v="341" actId="208"/>
          <ac:picMkLst>
            <pc:docMk/>
            <pc:sldMk cId="10663794" sldId="315"/>
            <ac:picMk id="18" creationId="{71C8FC99-F3D9-43AF-93C5-6C1EFF3DE696}"/>
          </ac:picMkLst>
        </pc:picChg>
        <pc:picChg chg="add del">
          <ac:chgData name="Bruce  Craggs" userId="be112f42-67c2-4ea5-9d71-cb08a36d1894" providerId="ADAL" clId="{A09076AB-2611-44D5-9331-62930C1B5FBC}" dt="2023-10-12T11:46:11.753" v="270"/>
          <ac:picMkLst>
            <pc:docMk/>
            <pc:sldMk cId="10663794" sldId="315"/>
            <ac:picMk id="19" creationId="{DA91D3F4-F603-4D96-BD07-6DA616A32AE1}"/>
          </ac:picMkLst>
        </pc:picChg>
        <pc:picChg chg="add del mod">
          <ac:chgData name="Bruce  Craggs" userId="be112f42-67c2-4ea5-9d71-cb08a36d1894" providerId="ADAL" clId="{A09076AB-2611-44D5-9331-62930C1B5FBC}" dt="2023-10-12T11:57:12.306" v="476"/>
          <ac:picMkLst>
            <pc:docMk/>
            <pc:sldMk cId="10663794" sldId="315"/>
            <ac:picMk id="26" creationId="{C372BAE3-04E8-4459-ABEB-16BCD3DC742C}"/>
          </ac:picMkLst>
        </pc:picChg>
      </pc:sldChg>
      <pc:sldChg chg="addSp delSp modSp del mod">
        <pc:chgData name="Bruce  Craggs" userId="be112f42-67c2-4ea5-9d71-cb08a36d1894" providerId="ADAL" clId="{A09076AB-2611-44D5-9331-62930C1B5FBC}" dt="2023-10-12T11:31:56.684" v="32" actId="47"/>
        <pc:sldMkLst>
          <pc:docMk/>
          <pc:sldMk cId="2756957794" sldId="317"/>
        </pc:sldMkLst>
        <pc:spChg chg="mod">
          <ac:chgData name="Bruce  Craggs" userId="be112f42-67c2-4ea5-9d71-cb08a36d1894" providerId="ADAL" clId="{A09076AB-2611-44D5-9331-62930C1B5FBC}" dt="2023-10-12T11:31:49.096" v="31" actId="20577"/>
          <ac:spMkLst>
            <pc:docMk/>
            <pc:sldMk cId="2756957794" sldId="317"/>
            <ac:spMk id="16" creationId="{4DB08212-1684-4DD1-9574-1DCCB0852B13}"/>
          </ac:spMkLst>
        </pc:spChg>
        <pc:picChg chg="del">
          <ac:chgData name="Bruce  Craggs" userId="be112f42-67c2-4ea5-9d71-cb08a36d1894" providerId="ADAL" clId="{A09076AB-2611-44D5-9331-62930C1B5FBC}" dt="2023-10-12T11:31:46.625" v="25" actId="478"/>
          <ac:picMkLst>
            <pc:docMk/>
            <pc:sldMk cId="2756957794" sldId="317"/>
            <ac:picMk id="15" creationId="{85B56791-D640-4AE4-A155-8319E2F866D1}"/>
          </ac:picMkLst>
        </pc:picChg>
        <pc:picChg chg="del">
          <ac:chgData name="Bruce  Craggs" userId="be112f42-67c2-4ea5-9d71-cb08a36d1894" providerId="ADAL" clId="{A09076AB-2611-44D5-9331-62930C1B5FBC}" dt="2023-10-12T11:31:46.942" v="26" actId="478"/>
          <ac:picMkLst>
            <pc:docMk/>
            <pc:sldMk cId="2756957794" sldId="317"/>
            <ac:picMk id="17" creationId="{7D6F6A17-E778-41CF-A10A-C673B4A3B139}"/>
          </ac:picMkLst>
        </pc:picChg>
        <pc:picChg chg="add mod">
          <ac:chgData name="Bruce  Craggs" userId="be112f42-67c2-4ea5-9d71-cb08a36d1894" providerId="ADAL" clId="{A09076AB-2611-44D5-9331-62930C1B5FBC}" dt="2023-10-12T11:31:47.461" v="27"/>
          <ac:picMkLst>
            <pc:docMk/>
            <pc:sldMk cId="2756957794" sldId="317"/>
            <ac:picMk id="18" creationId="{930E78BE-555D-43B4-BFCE-9DB7D790F958}"/>
          </ac:picMkLst>
        </pc:picChg>
        <pc:picChg chg="add mod">
          <ac:chgData name="Bruce  Craggs" userId="be112f42-67c2-4ea5-9d71-cb08a36d1894" providerId="ADAL" clId="{A09076AB-2611-44D5-9331-62930C1B5FBC}" dt="2023-10-12T11:31:47.461" v="27"/>
          <ac:picMkLst>
            <pc:docMk/>
            <pc:sldMk cId="2756957794" sldId="317"/>
            <ac:picMk id="19" creationId="{B124D996-AE86-495A-A4A1-B56BAC9DC176}"/>
          </ac:picMkLst>
        </pc:picChg>
      </pc:sldChg>
      <pc:sldChg chg="addSp delSp modSp mod">
        <pc:chgData name="Bruce  Craggs" userId="be112f42-67c2-4ea5-9d71-cb08a36d1894" providerId="ADAL" clId="{A09076AB-2611-44D5-9331-62930C1B5FBC}" dt="2023-10-12T11:53:11.100" v="428" actId="14100"/>
        <pc:sldMkLst>
          <pc:docMk/>
          <pc:sldMk cId="2552935757" sldId="318"/>
        </pc:sldMkLst>
        <pc:spChg chg="mod">
          <ac:chgData name="Bruce  Craggs" userId="be112f42-67c2-4ea5-9d71-cb08a36d1894" providerId="ADAL" clId="{A09076AB-2611-44D5-9331-62930C1B5FBC}" dt="2023-10-12T11:52:54.752" v="421" actId="20577"/>
          <ac:spMkLst>
            <pc:docMk/>
            <pc:sldMk cId="2552935757" sldId="318"/>
            <ac:spMk id="4" creationId="{0F17D85B-957E-4E41-A065-73DEF7442967}"/>
          </ac:spMkLst>
        </pc:spChg>
        <pc:spChg chg="del mod">
          <ac:chgData name="Bruce  Craggs" userId="be112f42-67c2-4ea5-9d71-cb08a36d1894" providerId="ADAL" clId="{A09076AB-2611-44D5-9331-62930C1B5FBC}" dt="2023-10-12T11:51:12.637" v="386" actId="478"/>
          <ac:spMkLst>
            <pc:docMk/>
            <pc:sldMk cId="2552935757" sldId="318"/>
            <ac:spMk id="9" creationId="{80883AAE-E762-42E1-8ED2-EF84186FFA47}"/>
          </ac:spMkLst>
        </pc:spChg>
        <pc:spChg chg="mod">
          <ac:chgData name="Bruce  Craggs" userId="be112f42-67c2-4ea5-9d71-cb08a36d1894" providerId="ADAL" clId="{A09076AB-2611-44D5-9331-62930C1B5FBC}" dt="2023-10-12T11:53:03.804" v="423" actId="14100"/>
          <ac:spMkLst>
            <pc:docMk/>
            <pc:sldMk cId="2552935757" sldId="318"/>
            <ac:spMk id="15" creationId="{BB87E228-65C9-4A2E-A137-6059ACB82C4B}"/>
          </ac:spMkLst>
        </pc:spChg>
        <pc:picChg chg="del">
          <ac:chgData name="Bruce  Craggs" userId="be112f42-67c2-4ea5-9d71-cb08a36d1894" providerId="ADAL" clId="{A09076AB-2611-44D5-9331-62930C1B5FBC}" dt="2023-10-12T11:41:26.472" v="132" actId="478"/>
          <ac:picMkLst>
            <pc:docMk/>
            <pc:sldMk cId="2552935757" sldId="318"/>
            <ac:picMk id="3" creationId="{E90795F6-2339-4255-88F1-860670E423DA}"/>
          </ac:picMkLst>
        </pc:picChg>
        <pc:picChg chg="add del mod">
          <ac:chgData name="Bruce  Craggs" userId="be112f42-67c2-4ea5-9d71-cb08a36d1894" providerId="ADAL" clId="{A09076AB-2611-44D5-9331-62930C1B5FBC}" dt="2023-10-12T11:50:58.239" v="347" actId="478"/>
          <ac:picMkLst>
            <pc:docMk/>
            <pc:sldMk cId="2552935757" sldId="318"/>
            <ac:picMk id="7" creationId="{C7DCABB3-4E55-454C-9558-ED9408510338}"/>
          </ac:picMkLst>
        </pc:picChg>
        <pc:picChg chg="add mod">
          <ac:chgData name="Bruce  Craggs" userId="be112f42-67c2-4ea5-9d71-cb08a36d1894" providerId="ADAL" clId="{A09076AB-2611-44D5-9331-62930C1B5FBC}" dt="2023-10-12T11:53:07.988" v="425" actId="14100"/>
          <ac:picMkLst>
            <pc:docMk/>
            <pc:sldMk cId="2552935757" sldId="318"/>
            <ac:picMk id="11" creationId="{FCFF4264-7D2E-4FA2-9B0D-E1C908E10468}"/>
          </ac:picMkLst>
        </pc:picChg>
        <pc:picChg chg="add mod">
          <ac:chgData name="Bruce  Craggs" userId="be112f42-67c2-4ea5-9d71-cb08a36d1894" providerId="ADAL" clId="{A09076AB-2611-44D5-9331-62930C1B5FBC}" dt="2023-10-12T11:53:07.988" v="425" actId="14100"/>
          <ac:picMkLst>
            <pc:docMk/>
            <pc:sldMk cId="2552935757" sldId="318"/>
            <ac:picMk id="13" creationId="{9BA34984-BFF9-4273-8686-EBB4F59ED28B}"/>
          </ac:picMkLst>
        </pc:picChg>
        <pc:picChg chg="add mod">
          <ac:chgData name="Bruce  Craggs" userId="be112f42-67c2-4ea5-9d71-cb08a36d1894" providerId="ADAL" clId="{A09076AB-2611-44D5-9331-62930C1B5FBC}" dt="2023-10-12T11:53:11.100" v="428" actId="14100"/>
          <ac:picMkLst>
            <pc:docMk/>
            <pc:sldMk cId="2552935757" sldId="318"/>
            <ac:picMk id="2050" creationId="{B0F23B24-2EAE-4204-9C02-94BFECE72C1D}"/>
          </ac:picMkLst>
        </pc:picChg>
      </pc:sldChg>
      <pc:sldChg chg="del">
        <pc:chgData name="Bruce  Craggs" userId="be112f42-67c2-4ea5-9d71-cb08a36d1894" providerId="ADAL" clId="{A09076AB-2611-44D5-9331-62930C1B5FBC}" dt="2023-10-12T11:43:28.575" v="183" actId="47"/>
        <pc:sldMkLst>
          <pc:docMk/>
          <pc:sldMk cId="451881978" sldId="319"/>
        </pc:sldMkLst>
      </pc:sldChg>
      <pc:sldChg chg="del">
        <pc:chgData name="Bruce  Craggs" userId="be112f42-67c2-4ea5-9d71-cb08a36d1894" providerId="ADAL" clId="{A09076AB-2611-44D5-9331-62930C1B5FBC}" dt="2023-10-12T11:47:05.680" v="288" actId="47"/>
        <pc:sldMkLst>
          <pc:docMk/>
          <pc:sldMk cId="2758384722" sldId="320"/>
        </pc:sldMkLst>
      </pc:sldChg>
      <pc:sldChg chg="del">
        <pc:chgData name="Bruce  Craggs" userId="be112f42-67c2-4ea5-9d71-cb08a36d1894" providerId="ADAL" clId="{A09076AB-2611-44D5-9331-62930C1B5FBC}" dt="2023-10-12T11:47:06.597" v="289" actId="47"/>
        <pc:sldMkLst>
          <pc:docMk/>
          <pc:sldMk cId="935445488" sldId="321"/>
        </pc:sldMkLst>
      </pc:sldChg>
      <pc:sldChg chg="addSp delSp modSp mod">
        <pc:chgData name="Bruce  Craggs" userId="be112f42-67c2-4ea5-9d71-cb08a36d1894" providerId="ADAL" clId="{A09076AB-2611-44D5-9331-62930C1B5FBC}" dt="2023-10-12T11:57:04.912" v="472"/>
        <pc:sldMkLst>
          <pc:docMk/>
          <pc:sldMk cId="721471786" sldId="322"/>
        </pc:sldMkLst>
        <pc:spChg chg="mod">
          <ac:chgData name="Bruce  Craggs" userId="be112f42-67c2-4ea5-9d71-cb08a36d1894" providerId="ADAL" clId="{A09076AB-2611-44D5-9331-62930C1B5FBC}" dt="2023-10-12T11:42:00.679" v="155" actId="20577"/>
          <ac:spMkLst>
            <pc:docMk/>
            <pc:sldMk cId="721471786" sldId="322"/>
            <ac:spMk id="9" creationId="{80883AAE-E762-42E1-8ED2-EF84186FFA47}"/>
          </ac:spMkLst>
        </pc:spChg>
        <pc:picChg chg="del">
          <ac:chgData name="Bruce  Craggs" userId="be112f42-67c2-4ea5-9d71-cb08a36d1894" providerId="ADAL" clId="{A09076AB-2611-44D5-9331-62930C1B5FBC}" dt="2023-10-12T11:41:52.140" v="142" actId="478"/>
          <ac:picMkLst>
            <pc:docMk/>
            <pc:sldMk cId="721471786" sldId="322"/>
            <ac:picMk id="6" creationId="{F4700696-99D2-4D89-A88D-B6CE65928737}"/>
          </ac:picMkLst>
        </pc:picChg>
        <pc:picChg chg="add mod">
          <ac:chgData name="Bruce  Craggs" userId="be112f42-67c2-4ea5-9d71-cb08a36d1894" providerId="ADAL" clId="{A09076AB-2611-44D5-9331-62930C1B5FBC}" dt="2023-10-12T11:49:48.670" v="344" actId="208"/>
          <ac:picMkLst>
            <pc:docMk/>
            <pc:sldMk cId="721471786" sldId="322"/>
            <ac:picMk id="8" creationId="{F4529A18-BC81-4BE6-AC81-85A56E9220E9}"/>
          </ac:picMkLst>
        </pc:picChg>
        <pc:picChg chg="add mod">
          <ac:chgData name="Bruce  Craggs" userId="be112f42-67c2-4ea5-9d71-cb08a36d1894" providerId="ADAL" clId="{A09076AB-2611-44D5-9331-62930C1B5FBC}" dt="2023-10-12T11:57:04.912" v="472"/>
          <ac:picMkLst>
            <pc:docMk/>
            <pc:sldMk cId="721471786" sldId="322"/>
            <ac:picMk id="11" creationId="{00E3A97E-1498-4B15-B0C1-20B9BBE0FC89}"/>
          </ac:picMkLst>
        </pc:picChg>
      </pc:sldChg>
      <pc:sldChg chg="addSp delSp modSp mod">
        <pc:chgData name="Bruce  Craggs" userId="be112f42-67c2-4ea5-9d71-cb08a36d1894" providerId="ADAL" clId="{A09076AB-2611-44D5-9331-62930C1B5FBC}" dt="2023-10-12T11:57:03.885" v="471" actId="1076"/>
        <pc:sldMkLst>
          <pc:docMk/>
          <pc:sldMk cId="3632655864" sldId="323"/>
        </pc:sldMkLst>
        <pc:spChg chg="mod">
          <ac:chgData name="Bruce  Craggs" userId="be112f42-67c2-4ea5-9d71-cb08a36d1894" providerId="ADAL" clId="{A09076AB-2611-44D5-9331-62930C1B5FBC}" dt="2023-10-12T11:42:39.830" v="159" actId="20577"/>
          <ac:spMkLst>
            <pc:docMk/>
            <pc:sldMk cId="3632655864" sldId="323"/>
            <ac:spMk id="9" creationId="{80883AAE-E762-42E1-8ED2-EF84186FFA47}"/>
          </ac:spMkLst>
        </pc:spChg>
        <pc:spChg chg="mod">
          <ac:chgData name="Bruce  Craggs" userId="be112f42-67c2-4ea5-9d71-cb08a36d1894" providerId="ADAL" clId="{A09076AB-2611-44D5-9331-62930C1B5FBC}" dt="2023-10-12T11:42:55.280" v="170" actId="14100"/>
          <ac:spMkLst>
            <pc:docMk/>
            <pc:sldMk cId="3632655864" sldId="323"/>
            <ac:spMk id="15" creationId="{BB87E228-65C9-4A2E-A137-6059ACB82C4B}"/>
          </ac:spMkLst>
        </pc:spChg>
        <pc:picChg chg="del">
          <ac:chgData name="Bruce  Craggs" userId="be112f42-67c2-4ea5-9d71-cb08a36d1894" providerId="ADAL" clId="{A09076AB-2611-44D5-9331-62930C1B5FBC}" dt="2023-10-12T11:42:40.732" v="160" actId="478"/>
          <ac:picMkLst>
            <pc:docMk/>
            <pc:sldMk cId="3632655864" sldId="323"/>
            <ac:picMk id="6" creationId="{27B1C0D6-5AAD-4334-8744-C86011B98E70}"/>
          </ac:picMkLst>
        </pc:picChg>
        <pc:picChg chg="add mod">
          <ac:chgData name="Bruce  Craggs" userId="be112f42-67c2-4ea5-9d71-cb08a36d1894" providerId="ADAL" clId="{A09076AB-2611-44D5-9331-62930C1B5FBC}" dt="2023-10-12T11:49:46.742" v="343" actId="208"/>
          <ac:picMkLst>
            <pc:docMk/>
            <pc:sldMk cId="3632655864" sldId="323"/>
            <ac:picMk id="8" creationId="{1A6B57A4-9041-44C3-9804-81945AD07FDC}"/>
          </ac:picMkLst>
        </pc:picChg>
        <pc:picChg chg="add mod">
          <ac:chgData name="Bruce  Craggs" userId="be112f42-67c2-4ea5-9d71-cb08a36d1894" providerId="ADAL" clId="{A09076AB-2611-44D5-9331-62930C1B5FBC}" dt="2023-10-12T11:57:03.885" v="471" actId="1076"/>
          <ac:picMkLst>
            <pc:docMk/>
            <pc:sldMk cId="3632655864" sldId="323"/>
            <ac:picMk id="11" creationId="{C1DFA89F-A8B0-4832-B0EE-5BFBEC39128A}"/>
          </ac:picMkLst>
        </pc:picChg>
      </pc:sldChg>
      <pc:sldChg chg="addSp delSp modSp mod">
        <pc:chgData name="Bruce  Craggs" userId="be112f42-67c2-4ea5-9d71-cb08a36d1894" providerId="ADAL" clId="{A09076AB-2611-44D5-9331-62930C1B5FBC}" dt="2023-10-12T11:57:06.159" v="473"/>
        <pc:sldMkLst>
          <pc:docMk/>
          <pc:sldMk cId="4111293536" sldId="324"/>
        </pc:sldMkLst>
        <pc:spChg chg="mod">
          <ac:chgData name="Bruce  Craggs" userId="be112f42-67c2-4ea5-9d71-cb08a36d1894" providerId="ADAL" clId="{A09076AB-2611-44D5-9331-62930C1B5FBC}" dt="2023-10-12T11:43:10.331" v="174" actId="20577"/>
          <ac:spMkLst>
            <pc:docMk/>
            <pc:sldMk cId="4111293536" sldId="324"/>
            <ac:spMk id="9" creationId="{80883AAE-E762-42E1-8ED2-EF84186FFA47}"/>
          </ac:spMkLst>
        </pc:spChg>
        <pc:picChg chg="del">
          <ac:chgData name="Bruce  Craggs" userId="be112f42-67c2-4ea5-9d71-cb08a36d1894" providerId="ADAL" clId="{A09076AB-2611-44D5-9331-62930C1B5FBC}" dt="2023-10-12T11:43:11.228" v="175" actId="478"/>
          <ac:picMkLst>
            <pc:docMk/>
            <pc:sldMk cId="4111293536" sldId="324"/>
            <ac:picMk id="6" creationId="{089DE9C2-D33C-46AC-A718-0E5E1CE7673A}"/>
          </ac:picMkLst>
        </pc:picChg>
        <pc:picChg chg="add mod">
          <ac:chgData name="Bruce  Craggs" userId="be112f42-67c2-4ea5-9d71-cb08a36d1894" providerId="ADAL" clId="{A09076AB-2611-44D5-9331-62930C1B5FBC}" dt="2023-10-12T11:49:44.165" v="342" actId="208"/>
          <ac:picMkLst>
            <pc:docMk/>
            <pc:sldMk cId="4111293536" sldId="324"/>
            <ac:picMk id="8" creationId="{9E36040E-0758-419B-B384-E5D256BBEC38}"/>
          </ac:picMkLst>
        </pc:picChg>
        <pc:picChg chg="add mod">
          <ac:chgData name="Bruce  Craggs" userId="be112f42-67c2-4ea5-9d71-cb08a36d1894" providerId="ADAL" clId="{A09076AB-2611-44D5-9331-62930C1B5FBC}" dt="2023-10-12T11:57:06.159" v="473"/>
          <ac:picMkLst>
            <pc:docMk/>
            <pc:sldMk cId="4111293536" sldId="324"/>
            <ac:picMk id="11" creationId="{A0924FC4-AC5C-4891-AA0B-1D5638A69EE5}"/>
          </ac:picMkLst>
        </pc:picChg>
      </pc:sldChg>
      <pc:sldChg chg="del">
        <pc:chgData name="Bruce  Craggs" userId="be112f42-67c2-4ea5-9d71-cb08a36d1894" providerId="ADAL" clId="{A09076AB-2611-44D5-9331-62930C1B5FBC}" dt="2023-10-12T11:43:26.102" v="181" actId="47"/>
        <pc:sldMkLst>
          <pc:docMk/>
          <pc:sldMk cId="212730753" sldId="325"/>
        </pc:sldMkLst>
      </pc:sldChg>
      <pc:sldChg chg="addSp delSp modSp add mod">
        <pc:chgData name="Bruce  Craggs" userId="be112f42-67c2-4ea5-9d71-cb08a36d1894" providerId="ADAL" clId="{A09076AB-2611-44D5-9331-62930C1B5FBC}" dt="2023-10-12T11:49:38.894" v="340" actId="208"/>
        <pc:sldMkLst>
          <pc:docMk/>
          <pc:sldMk cId="1857669819" sldId="325"/>
        </pc:sldMkLst>
        <pc:spChg chg="mod">
          <ac:chgData name="Bruce  Craggs" userId="be112f42-67c2-4ea5-9d71-cb08a36d1894" providerId="ADAL" clId="{A09076AB-2611-44D5-9331-62930C1B5FBC}" dt="2023-10-12T11:47:14.916" v="297" actId="20577"/>
          <ac:spMkLst>
            <pc:docMk/>
            <pc:sldMk cId="1857669819" sldId="325"/>
            <ac:spMk id="4" creationId="{0F17D85B-957E-4E41-A065-73DEF7442967}"/>
          </ac:spMkLst>
        </pc:spChg>
        <pc:spChg chg="mod">
          <ac:chgData name="Bruce  Craggs" userId="be112f42-67c2-4ea5-9d71-cb08a36d1894" providerId="ADAL" clId="{A09076AB-2611-44D5-9331-62930C1B5FBC}" dt="2023-10-12T11:48:11.451" v="316" actId="1076"/>
          <ac:spMkLst>
            <pc:docMk/>
            <pc:sldMk cId="1857669819" sldId="325"/>
            <ac:spMk id="15" creationId="{BB87E228-65C9-4A2E-A137-6059ACB82C4B}"/>
          </ac:spMkLst>
        </pc:spChg>
        <pc:spChg chg="del">
          <ac:chgData name="Bruce  Craggs" userId="be112f42-67c2-4ea5-9d71-cb08a36d1894" providerId="ADAL" clId="{A09076AB-2611-44D5-9331-62930C1B5FBC}" dt="2023-10-12T11:47:55.442" v="301" actId="478"/>
          <ac:spMkLst>
            <pc:docMk/>
            <pc:sldMk cId="1857669819" sldId="325"/>
            <ac:spMk id="20" creationId="{A04EDA21-984A-4B55-B8AC-13950BA8191E}"/>
          </ac:spMkLst>
        </pc:spChg>
        <pc:spChg chg="mod">
          <ac:chgData name="Bruce  Craggs" userId="be112f42-67c2-4ea5-9d71-cb08a36d1894" providerId="ADAL" clId="{A09076AB-2611-44D5-9331-62930C1B5FBC}" dt="2023-10-12T11:48:14.325" v="318" actId="1076"/>
          <ac:spMkLst>
            <pc:docMk/>
            <pc:sldMk cId="1857669819" sldId="325"/>
            <ac:spMk id="21" creationId="{D02A84FE-4C88-45BF-9929-62BC4B9121C8}"/>
          </ac:spMkLst>
        </pc:spChg>
        <pc:spChg chg="mod">
          <ac:chgData name="Bruce  Craggs" userId="be112f42-67c2-4ea5-9d71-cb08a36d1894" providerId="ADAL" clId="{A09076AB-2611-44D5-9331-62930C1B5FBC}" dt="2023-10-12T11:49:25.277" v="335" actId="1076"/>
          <ac:spMkLst>
            <pc:docMk/>
            <pc:sldMk cId="1857669819" sldId="325"/>
            <ac:spMk id="22" creationId="{AF40A5CA-A07F-4C9E-94FA-C925BDC134F7}"/>
          </ac:spMkLst>
        </pc:spChg>
        <pc:spChg chg="mod">
          <ac:chgData name="Bruce  Craggs" userId="be112f42-67c2-4ea5-9d71-cb08a36d1894" providerId="ADAL" clId="{A09076AB-2611-44D5-9331-62930C1B5FBC}" dt="2023-10-12T11:49:32.308" v="339" actId="1076"/>
          <ac:spMkLst>
            <pc:docMk/>
            <pc:sldMk cId="1857669819" sldId="325"/>
            <ac:spMk id="25" creationId="{E3151589-0300-4510-A1E0-C962CD75C092}"/>
          </ac:spMkLst>
        </pc:spChg>
        <pc:picChg chg="add del">
          <ac:chgData name="Bruce  Craggs" userId="be112f42-67c2-4ea5-9d71-cb08a36d1894" providerId="ADAL" clId="{A09076AB-2611-44D5-9331-62930C1B5FBC}" dt="2023-10-12T11:47:52.444" v="299" actId="22"/>
          <ac:picMkLst>
            <pc:docMk/>
            <pc:sldMk cId="1857669819" sldId="325"/>
            <ac:picMk id="3" creationId="{99FA10CD-BA12-4F68-B400-29B1D7B99C33}"/>
          </ac:picMkLst>
        </pc:picChg>
        <pc:picChg chg="add mod">
          <ac:chgData name="Bruce  Craggs" userId="be112f42-67c2-4ea5-9d71-cb08a36d1894" providerId="ADAL" clId="{A09076AB-2611-44D5-9331-62930C1B5FBC}" dt="2023-10-12T11:49:38.894" v="340" actId="208"/>
          <ac:picMkLst>
            <pc:docMk/>
            <pc:sldMk cId="1857669819" sldId="325"/>
            <ac:picMk id="6" creationId="{DC037A70-D9F3-4BC6-B811-EF6F82390343}"/>
          </ac:picMkLst>
        </pc:picChg>
        <pc:picChg chg="add mod">
          <ac:chgData name="Bruce  Craggs" userId="be112f42-67c2-4ea5-9d71-cb08a36d1894" providerId="ADAL" clId="{A09076AB-2611-44D5-9331-62930C1B5FBC}" dt="2023-10-12T11:49:38.894" v="340" actId="208"/>
          <ac:picMkLst>
            <pc:docMk/>
            <pc:sldMk cId="1857669819" sldId="325"/>
            <ac:picMk id="8" creationId="{E7FCA169-75AC-4C77-8592-55221BFB4B61}"/>
          </ac:picMkLst>
        </pc:picChg>
        <pc:picChg chg="add mod">
          <ac:chgData name="Bruce  Craggs" userId="be112f42-67c2-4ea5-9d71-cb08a36d1894" providerId="ADAL" clId="{A09076AB-2611-44D5-9331-62930C1B5FBC}" dt="2023-10-12T11:49:38.894" v="340" actId="208"/>
          <ac:picMkLst>
            <pc:docMk/>
            <pc:sldMk cId="1857669819" sldId="325"/>
            <ac:picMk id="10" creationId="{4E56210E-A92F-4D71-81A4-CCB8261AEDA2}"/>
          </ac:picMkLst>
        </pc:picChg>
        <pc:picChg chg="del">
          <ac:chgData name="Bruce  Craggs" userId="be112f42-67c2-4ea5-9d71-cb08a36d1894" providerId="ADAL" clId="{A09076AB-2611-44D5-9331-62930C1B5FBC}" dt="2023-10-12T11:47:53.448" v="300" actId="478"/>
          <ac:picMkLst>
            <pc:docMk/>
            <pc:sldMk cId="1857669819" sldId="325"/>
            <ac:picMk id="11" creationId="{E9D773F6-771B-46A8-B745-F5354358D7C9}"/>
          </ac:picMkLst>
        </pc:picChg>
        <pc:picChg chg="del">
          <ac:chgData name="Bruce  Craggs" userId="be112f42-67c2-4ea5-9d71-cb08a36d1894" providerId="ADAL" clId="{A09076AB-2611-44D5-9331-62930C1B5FBC}" dt="2023-10-12T11:47:55.940" v="302" actId="478"/>
          <ac:picMkLst>
            <pc:docMk/>
            <pc:sldMk cId="1857669819" sldId="325"/>
            <ac:picMk id="13" creationId="{5AACA493-CE77-43F8-9391-7592B18A9E3D}"/>
          </ac:picMkLst>
        </pc:picChg>
        <pc:picChg chg="del">
          <ac:chgData name="Bruce  Craggs" userId="be112f42-67c2-4ea5-9d71-cb08a36d1894" providerId="ADAL" clId="{A09076AB-2611-44D5-9331-62930C1B5FBC}" dt="2023-10-12T11:48:06.720" v="311" actId="478"/>
          <ac:picMkLst>
            <pc:docMk/>
            <pc:sldMk cId="1857669819" sldId="325"/>
            <ac:picMk id="16" creationId="{094BA62F-3945-46C9-8103-9B1013E162D5}"/>
          </ac:picMkLst>
        </pc:picChg>
        <pc:picChg chg="del">
          <ac:chgData name="Bruce  Craggs" userId="be112f42-67c2-4ea5-9d71-cb08a36d1894" providerId="ADAL" clId="{A09076AB-2611-44D5-9331-62930C1B5FBC}" dt="2023-10-12T11:48:07.072" v="312" actId="478"/>
          <ac:picMkLst>
            <pc:docMk/>
            <pc:sldMk cId="1857669819" sldId="325"/>
            <ac:picMk id="18" creationId="{71C8FC99-F3D9-43AF-93C5-6C1EFF3DE696}"/>
          </ac:picMkLst>
        </pc:picChg>
      </pc:sldChg>
      <pc:sldChg chg="addSp modSp add">
        <pc:chgData name="Bruce  Craggs" userId="be112f42-67c2-4ea5-9d71-cb08a36d1894" providerId="ADAL" clId="{A09076AB-2611-44D5-9331-62930C1B5FBC}" dt="2023-10-12T11:57:07.650" v="474"/>
        <pc:sldMkLst>
          <pc:docMk/>
          <pc:sldMk cId="665017288" sldId="326"/>
        </pc:sldMkLst>
        <pc:picChg chg="add mod">
          <ac:chgData name="Bruce  Craggs" userId="be112f42-67c2-4ea5-9d71-cb08a36d1894" providerId="ADAL" clId="{A09076AB-2611-44D5-9331-62930C1B5FBC}" dt="2023-10-12T11:57:07.650" v="474"/>
          <ac:picMkLst>
            <pc:docMk/>
            <pc:sldMk cId="665017288" sldId="326"/>
            <ac:picMk id="8" creationId="{FCA9B3DF-8AC7-4D35-9410-0586CD9F8709}"/>
          </ac:picMkLst>
        </pc:picChg>
      </pc:sldChg>
      <pc:sldChg chg="del">
        <pc:chgData name="Bruce  Craggs" userId="be112f42-67c2-4ea5-9d71-cb08a36d1894" providerId="ADAL" clId="{A09076AB-2611-44D5-9331-62930C1B5FBC}" dt="2023-10-12T11:43:26.876" v="182" actId="47"/>
        <pc:sldMkLst>
          <pc:docMk/>
          <pc:sldMk cId="3914674194" sldId="326"/>
        </pc:sldMkLst>
      </pc:sldChg>
      <pc:sldChg chg="addSp modSp add">
        <pc:chgData name="Bruce  Craggs" userId="be112f42-67c2-4ea5-9d71-cb08a36d1894" providerId="ADAL" clId="{A09076AB-2611-44D5-9331-62930C1B5FBC}" dt="2023-10-12T11:56:51.229" v="467" actId="1076"/>
        <pc:sldMkLst>
          <pc:docMk/>
          <pc:sldMk cId="1738731406" sldId="327"/>
        </pc:sldMkLst>
        <pc:picChg chg="add mod">
          <ac:chgData name="Bruce  Craggs" userId="be112f42-67c2-4ea5-9d71-cb08a36d1894" providerId="ADAL" clId="{A09076AB-2611-44D5-9331-62930C1B5FBC}" dt="2023-10-12T11:56:51.229" v="467" actId="1076"/>
          <ac:picMkLst>
            <pc:docMk/>
            <pc:sldMk cId="1738731406" sldId="327"/>
            <ac:picMk id="3074" creationId="{E7796143-3389-43E2-AB86-35D60B2CA7CC}"/>
          </ac:picMkLst>
        </pc:picChg>
      </pc:sldChg>
      <pc:sldChg chg="del">
        <pc:chgData name="Bruce  Craggs" userId="be112f42-67c2-4ea5-9d71-cb08a36d1894" providerId="ADAL" clId="{A09076AB-2611-44D5-9331-62930C1B5FBC}" dt="2023-10-12T11:47:08.446" v="290" actId="47"/>
        <pc:sldMkLst>
          <pc:docMk/>
          <pc:sldMk cId="2723757870" sldId="327"/>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6A4EC5-D7DA-4F07-AE1F-4E42CC27A70D}" type="datetimeFigureOut">
              <a:rPr lang="en-GB" smtClean="0"/>
              <a:t>12/10/2023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9BADD53-CCD0-4845-BF46-5496CB9B3209}" type="slidenum">
              <a:rPr lang="en-GB" smtClean="0"/>
              <a:t>‹#›</a:t>
            </a:fld>
            <a:endParaRPr lang="en-GB"/>
          </a:p>
        </p:txBody>
      </p:sp>
    </p:spTree>
    <p:extLst>
      <p:ext uri="{BB962C8B-B14F-4D97-AF65-F5344CB8AC3E}">
        <p14:creationId xmlns:p14="http://schemas.microsoft.com/office/powerpoint/2010/main" val="16665638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449027-241B-4AB2-A382-55CFD539580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37824A3-FE28-4AFD-99BA-5A36DD21C34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1F4157F-FD6D-403B-AB87-9B5D53C6F313}"/>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5" name="Footer Placeholder 4">
            <a:extLst>
              <a:ext uri="{FF2B5EF4-FFF2-40B4-BE49-F238E27FC236}">
                <a16:creationId xmlns:a16="http://schemas.microsoft.com/office/drawing/2014/main" id="{23F7A60A-0DB1-4975-B1C7-7526E6CCD32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4597C3C-1363-45FA-AA70-EA7E00CA779E}"/>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15687576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FF63DB-1805-4F76-8F21-A9B25B470C7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F9E14FB-58C0-46B8-92B3-537145BAA03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ACF42F3-5B36-4789-B8D4-8037254315C2}"/>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5" name="Footer Placeholder 4">
            <a:extLst>
              <a:ext uri="{FF2B5EF4-FFF2-40B4-BE49-F238E27FC236}">
                <a16:creationId xmlns:a16="http://schemas.microsoft.com/office/drawing/2014/main" id="{D12AAA70-9BC2-4D22-A7C6-737E1A91A0B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CF5A276-361D-4B80-A100-F2D48BF4BB33}"/>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27884712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A814C8-1817-4DCB-8AF7-F855851870E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55A183D-161F-4DF6-9C0A-ECAB1D682B3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4B3D9D1-BA52-491A-8E7C-9EE3B96C8ECD}"/>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5" name="Footer Placeholder 4">
            <a:extLst>
              <a:ext uri="{FF2B5EF4-FFF2-40B4-BE49-F238E27FC236}">
                <a16:creationId xmlns:a16="http://schemas.microsoft.com/office/drawing/2014/main" id="{05468470-FFB0-491E-9C80-BBA4AD6A745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886CF09-72DF-4F6E-82BA-41DE63216440}"/>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38628366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C62651-3D9B-4C8E-9B42-BC8C2B7F2F2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E3184C3-74DB-4F4F-9D64-5D5B8A642BC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0B91E89-38E6-486A-AE93-22F07BA5D17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B68B24F-CD45-4129-BA17-C61BED6CE46C}"/>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6" name="Footer Placeholder 5">
            <a:extLst>
              <a:ext uri="{FF2B5EF4-FFF2-40B4-BE49-F238E27FC236}">
                <a16:creationId xmlns:a16="http://schemas.microsoft.com/office/drawing/2014/main" id="{8C31DA3B-94B7-46C1-97EC-5CB31FCFDF5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2655CFA-8F9A-4279-B1E1-8A402428114A}"/>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8105751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BAFCC-EA8A-43F1-8041-9082AB2F923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64C0EC4-7321-4FB9-B671-4429297AF62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0B1A55C-C55B-4894-9126-7BA3C82817B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74C0EAB-A0BB-4612-A7D4-810FCA92F46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99A4169-FED6-4E1B-99DE-3DC1B73D7EC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C6933C0-A070-470A-80B7-49871A127BE4}"/>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8" name="Footer Placeholder 7">
            <a:extLst>
              <a:ext uri="{FF2B5EF4-FFF2-40B4-BE49-F238E27FC236}">
                <a16:creationId xmlns:a16="http://schemas.microsoft.com/office/drawing/2014/main" id="{0034F553-5C17-4625-B7E6-34025FF64FB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E8146FD-0DA1-438D-BC84-16E7289A61FB}"/>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15556329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64CFD6-DD80-4DD5-841A-E023420DE9B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2B75CD7-C9E4-4CE9-BE88-1045DD785462}"/>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4" name="Footer Placeholder 3">
            <a:extLst>
              <a:ext uri="{FF2B5EF4-FFF2-40B4-BE49-F238E27FC236}">
                <a16:creationId xmlns:a16="http://schemas.microsoft.com/office/drawing/2014/main" id="{14335AC5-B731-4D2B-A63F-8A47FB4E45E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C195157-B080-4B0B-8E80-F1281355F9DA}"/>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18308884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A7E347E-9F86-4B4E-8791-72195B797D75}"/>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3" name="Footer Placeholder 2">
            <a:extLst>
              <a:ext uri="{FF2B5EF4-FFF2-40B4-BE49-F238E27FC236}">
                <a16:creationId xmlns:a16="http://schemas.microsoft.com/office/drawing/2014/main" id="{72E3BF20-936E-45A1-B59D-1125CD0D45C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A0D2AE7-1A63-41CA-AE37-195D3871B91E}"/>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18118697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E722CF-3646-4BF6-B48D-E4D263CD200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08963F7-2993-4BA2-9ADF-9D897D3DC05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5230A81-D11A-4E47-BB97-AEDEA348C9D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2F436CC-D6AF-45BB-B2CA-5E63B7D14F56}"/>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6" name="Footer Placeholder 5">
            <a:extLst>
              <a:ext uri="{FF2B5EF4-FFF2-40B4-BE49-F238E27FC236}">
                <a16:creationId xmlns:a16="http://schemas.microsoft.com/office/drawing/2014/main" id="{96BC20C2-BD99-4295-9720-2B42EF42C03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5AA40FC-C40B-491E-8472-8A9D62FB5DBD}"/>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31180721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8F0DDB-A732-4136-87D8-29CE438FEED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E1FF872-4273-4EBA-9FB4-0E16A076436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AC1E699-40AC-475B-A681-D5C08F26A5A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AC9612-0EA1-45C2-BA79-9C348C79E2CE}"/>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6" name="Footer Placeholder 5">
            <a:extLst>
              <a:ext uri="{FF2B5EF4-FFF2-40B4-BE49-F238E27FC236}">
                <a16:creationId xmlns:a16="http://schemas.microsoft.com/office/drawing/2014/main" id="{705D8ED3-2796-4AB6-83C6-8A093AB8AA3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F6345A1-2B87-4C4B-AD3E-F41C2355BD5C}"/>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11109571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397AEC-DA47-4E86-98B3-32A18A3441B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AE56B9E-85DA-426C-8F7C-DEC57F82D69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4A6E497-2A14-4F1F-82AB-2DFD268EBB80}"/>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5" name="Footer Placeholder 4">
            <a:extLst>
              <a:ext uri="{FF2B5EF4-FFF2-40B4-BE49-F238E27FC236}">
                <a16:creationId xmlns:a16="http://schemas.microsoft.com/office/drawing/2014/main" id="{88826674-9DE2-40FF-8EFF-9CE6B23FD42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1E9DEDA-F0EB-428D-8092-51DCCFE97890}"/>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29365768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1B5E463-7753-423E-83C5-EDC4DCFC573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616F972-CE20-41CE-BBEB-5CF856A1BC9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323F7BA-F7A9-4BE0-A95B-787CF7ED3FB3}"/>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5" name="Footer Placeholder 4">
            <a:extLst>
              <a:ext uri="{FF2B5EF4-FFF2-40B4-BE49-F238E27FC236}">
                <a16:creationId xmlns:a16="http://schemas.microsoft.com/office/drawing/2014/main" id="{5B2C6AC4-32D0-4B9C-B618-E3D2ED1C26C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F1C72FC-3E83-4F2D-86DC-C925754B0093}"/>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5324608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7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367B79-D366-428B-B0C2-170ACECCD69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FECFCC4-309D-40B3-A7EE-BBDDCDAE46C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15DD5A4-3712-4007-AC4F-21806A46D13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DE3730-B318-49A3-91A9-32CDFE7F9F7F}" type="datetimeFigureOut">
              <a:rPr lang="en-GB" smtClean="0"/>
              <a:t>12/10/2023</a:t>
            </a:fld>
            <a:endParaRPr lang="en-GB"/>
          </a:p>
        </p:txBody>
      </p:sp>
      <p:sp>
        <p:nvSpPr>
          <p:cNvPr id="5" name="Footer Placeholder 4">
            <a:extLst>
              <a:ext uri="{FF2B5EF4-FFF2-40B4-BE49-F238E27FC236}">
                <a16:creationId xmlns:a16="http://schemas.microsoft.com/office/drawing/2014/main" id="{DB778E51-D891-4917-A86B-5D55EC4E209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A0FA0A8-89CD-4A92-92ED-B359B28BD85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F324561-FB62-4447-8AFD-7A307F397AA7}" type="slidenum">
              <a:rPr lang="en-GB" smtClean="0"/>
              <a:t>‹#›</a:t>
            </a:fld>
            <a:endParaRPr lang="en-GB"/>
          </a:p>
        </p:txBody>
      </p:sp>
    </p:spTree>
    <p:extLst>
      <p:ext uri="{BB962C8B-B14F-4D97-AF65-F5344CB8AC3E}">
        <p14:creationId xmlns:p14="http://schemas.microsoft.com/office/powerpoint/2010/main" val="31740706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svg"/></Relationships>
</file>

<file path=ppt/slides/_rels/slide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3.sv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3.sv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3.sv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1.xml"/><Relationship Id="rId5" Type="http://schemas.openxmlformats.org/officeDocument/2006/relationships/image" Target="../media/image16.png"/><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1.xml"/><Relationship Id="rId5" Type="http://schemas.openxmlformats.org/officeDocument/2006/relationships/image" Target="../media/image16.png"/><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1.xml"/><Relationship Id="rId5" Type="http://schemas.openxmlformats.org/officeDocument/2006/relationships/image" Target="../media/image16.png"/><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1.xml"/><Relationship Id="rId5" Type="http://schemas.openxmlformats.org/officeDocument/2006/relationships/image" Target="../media/image16.png"/><Relationship Id="rId4" Type="http://schemas.openxmlformats.org/officeDocument/2006/relationships/image" Target="../media/image19.png"/></Relationships>
</file>

<file path=ppt/slides/_rels/slide11.xml.rels><?xml version="1.0" encoding="UTF-8" standalone="yes"?>
<Relationships xmlns="http://schemas.openxmlformats.org/package/2006/relationships"><Relationship Id="rId3" Type="http://schemas.openxmlformats.org/officeDocument/2006/relationships/image" Target="../media/image21.svg"/><Relationship Id="rId7" Type="http://schemas.openxmlformats.org/officeDocument/2006/relationships/image" Target="../media/image25.png"/><Relationship Id="rId2" Type="http://schemas.openxmlformats.org/officeDocument/2006/relationships/image" Target="../media/image20.png"/><Relationship Id="rId1" Type="http://schemas.openxmlformats.org/officeDocument/2006/relationships/slideLayout" Target="../slideLayouts/slideLayout1.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12.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20.png"/><Relationship Id="rId1" Type="http://schemas.openxmlformats.org/officeDocument/2006/relationships/slideLayout" Target="../slideLayouts/slideLayout1.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13.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image" Target="../media/image29.png"/><Relationship Id="rId1" Type="http://schemas.openxmlformats.org/officeDocument/2006/relationships/slideLayout" Target="../slideLayouts/slideLayout1.xml"/><Relationship Id="rId5" Type="http://schemas.openxmlformats.org/officeDocument/2006/relationships/image" Target="../media/image32.png"/><Relationship Id="rId4" Type="http://schemas.openxmlformats.org/officeDocument/2006/relationships/image" Target="../media/image31.png"/></Relationships>
</file>

<file path=ppt/slides/_rels/slide14.xml.rels><?xml version="1.0" encoding="UTF-8" standalone="yes"?>
<Relationships xmlns="http://schemas.openxmlformats.org/package/2006/relationships"><Relationship Id="rId3" Type="http://schemas.openxmlformats.org/officeDocument/2006/relationships/image" Target="../media/image34.svg"/><Relationship Id="rId2" Type="http://schemas.openxmlformats.org/officeDocument/2006/relationships/image" Target="../media/image33.png"/><Relationship Id="rId1" Type="http://schemas.openxmlformats.org/officeDocument/2006/relationships/slideLayout" Target="../slideLayouts/slideLayout1.xml"/><Relationship Id="rId4"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7DA3C418-758E-4180-A5D0-8655D68045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28C8EF06-5EC3-4883-AFAF-D74FF46550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5135971" cy="6871648"/>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 group of men standing in water&#10;&#10;Description automatically generated">
            <a:extLst>
              <a:ext uri="{FF2B5EF4-FFF2-40B4-BE49-F238E27FC236}">
                <a16:creationId xmlns:a16="http://schemas.microsoft.com/office/drawing/2014/main" id="{6259D783-0834-412E-B5A1-ED3FFB9796FD}"/>
              </a:ext>
            </a:extLst>
          </p:cNvPr>
          <p:cNvPicPr>
            <a:picLocks noChangeAspect="1"/>
          </p:cNvPicPr>
          <p:nvPr/>
        </p:nvPicPr>
        <p:blipFill rotWithShape="1">
          <a:blip r:embed="rId2">
            <a:extLst>
              <a:ext uri="{28A0092B-C50C-407E-A947-70E740481C1C}">
                <a14:useLocalDpi xmlns:a14="http://schemas.microsoft.com/office/drawing/2010/main" val="0"/>
              </a:ext>
            </a:extLst>
          </a:blip>
          <a:srcRect l="11710" r="12203"/>
          <a:stretch/>
        </p:blipFill>
        <p:spPr>
          <a:xfrm>
            <a:off x="2915455" y="10"/>
            <a:ext cx="9276545" cy="6857990"/>
          </a:xfrm>
          <a:custGeom>
            <a:avLst/>
            <a:gdLst/>
            <a:ahLst/>
            <a:cxnLst/>
            <a:rect l="l" t="t" r="r" b="b"/>
            <a:pathLst>
              <a:path w="9276545" h="6871647">
                <a:moveTo>
                  <a:pt x="9276545" y="0"/>
                </a:moveTo>
                <a:lnTo>
                  <a:pt x="9276545" y="6858000"/>
                </a:lnTo>
                <a:lnTo>
                  <a:pt x="1546051" y="6871647"/>
                </a:lnTo>
                <a:lnTo>
                  <a:pt x="1535751" y="6828910"/>
                </a:lnTo>
                <a:cubicBezTo>
                  <a:pt x="1530460" y="6775140"/>
                  <a:pt x="1515370" y="6618042"/>
                  <a:pt x="1514301" y="6549029"/>
                </a:cubicBezTo>
                <a:cubicBezTo>
                  <a:pt x="1518045" y="6491396"/>
                  <a:pt x="1528503" y="6450608"/>
                  <a:pt x="1529339" y="6414828"/>
                </a:cubicBezTo>
                <a:cubicBezTo>
                  <a:pt x="1525062" y="6359280"/>
                  <a:pt x="1502062" y="6307149"/>
                  <a:pt x="1493941" y="6268848"/>
                </a:cubicBezTo>
                <a:cubicBezTo>
                  <a:pt x="1502669" y="6254191"/>
                  <a:pt x="1469920" y="6200171"/>
                  <a:pt x="1480613" y="6185025"/>
                </a:cubicBezTo>
                <a:cubicBezTo>
                  <a:pt x="1481020" y="6164522"/>
                  <a:pt x="1458164" y="6060790"/>
                  <a:pt x="1443364" y="6018360"/>
                </a:cubicBezTo>
                <a:cubicBezTo>
                  <a:pt x="1426694" y="5970758"/>
                  <a:pt x="1390307" y="5920074"/>
                  <a:pt x="1380584" y="5899407"/>
                </a:cubicBezTo>
                <a:cubicBezTo>
                  <a:pt x="1370860" y="5878740"/>
                  <a:pt x="1392244" y="5920877"/>
                  <a:pt x="1385023" y="5894356"/>
                </a:cubicBezTo>
                <a:cubicBezTo>
                  <a:pt x="1377800" y="5867835"/>
                  <a:pt x="1345702" y="5770498"/>
                  <a:pt x="1337254" y="5740279"/>
                </a:cubicBezTo>
                <a:cubicBezTo>
                  <a:pt x="1353956" y="5738860"/>
                  <a:pt x="1323673" y="5722040"/>
                  <a:pt x="1334321" y="5713042"/>
                </a:cubicBezTo>
                <a:cubicBezTo>
                  <a:pt x="1343675" y="5706701"/>
                  <a:pt x="1336672" y="5700118"/>
                  <a:pt x="1335877" y="5692870"/>
                </a:cubicBezTo>
                <a:cubicBezTo>
                  <a:pt x="1343201" y="5683812"/>
                  <a:pt x="1329617" y="5652064"/>
                  <a:pt x="1319978" y="5643427"/>
                </a:cubicBezTo>
                <a:cubicBezTo>
                  <a:pt x="1286551" y="5622177"/>
                  <a:pt x="1310947" y="5579803"/>
                  <a:pt x="1285321" y="5562271"/>
                </a:cubicBezTo>
                <a:cubicBezTo>
                  <a:pt x="1281540" y="5556238"/>
                  <a:pt x="1279983" y="5550455"/>
                  <a:pt x="1279815" y="5544867"/>
                </a:cubicBezTo>
                <a:lnTo>
                  <a:pt x="1282507" y="5529404"/>
                </a:lnTo>
                <a:lnTo>
                  <a:pt x="1289604" y="5525378"/>
                </a:lnTo>
                <a:lnTo>
                  <a:pt x="1287766" y="5515726"/>
                </a:lnTo>
                <a:lnTo>
                  <a:pt x="1288829" y="5513051"/>
                </a:lnTo>
                <a:cubicBezTo>
                  <a:pt x="1290896" y="5507946"/>
                  <a:pt x="1292688" y="5502897"/>
                  <a:pt x="1293373" y="5497833"/>
                </a:cubicBezTo>
                <a:cubicBezTo>
                  <a:pt x="1288690" y="5483829"/>
                  <a:pt x="1272696" y="5459278"/>
                  <a:pt x="1260736" y="5429027"/>
                </a:cubicBezTo>
                <a:cubicBezTo>
                  <a:pt x="1238579" y="5396416"/>
                  <a:pt x="1238884" y="5351600"/>
                  <a:pt x="1221610" y="5316328"/>
                </a:cubicBezTo>
                <a:lnTo>
                  <a:pt x="1216099" y="5309330"/>
                </a:lnTo>
                <a:lnTo>
                  <a:pt x="1217278" y="5279477"/>
                </a:lnTo>
                <a:cubicBezTo>
                  <a:pt x="1221588" y="5274318"/>
                  <a:pt x="1222716" y="5266940"/>
                  <a:pt x="1218469" y="5260597"/>
                </a:cubicBezTo>
                <a:lnTo>
                  <a:pt x="1206220" y="5152555"/>
                </a:lnTo>
                <a:cubicBezTo>
                  <a:pt x="1205294" y="5116878"/>
                  <a:pt x="1196908" y="5101727"/>
                  <a:pt x="1212921" y="5046536"/>
                </a:cubicBezTo>
                <a:cubicBezTo>
                  <a:pt x="1234138" y="4987918"/>
                  <a:pt x="1204801" y="4903116"/>
                  <a:pt x="1212183" y="4837345"/>
                </a:cubicBezTo>
                <a:cubicBezTo>
                  <a:pt x="1183151" y="4802424"/>
                  <a:pt x="1209228" y="4821062"/>
                  <a:pt x="1202048" y="4784195"/>
                </a:cubicBezTo>
                <a:cubicBezTo>
                  <a:pt x="1202483" y="4760878"/>
                  <a:pt x="1202919" y="4737561"/>
                  <a:pt x="1203354" y="4714245"/>
                </a:cubicBezTo>
                <a:lnTo>
                  <a:pt x="1201502" y="4700836"/>
                </a:lnTo>
                <a:lnTo>
                  <a:pt x="1194919" y="4697224"/>
                </a:lnTo>
                <a:lnTo>
                  <a:pt x="1187792" y="4677162"/>
                </a:lnTo>
                <a:cubicBezTo>
                  <a:pt x="1186060" y="4669625"/>
                  <a:pt x="1185291" y="4661478"/>
                  <a:pt x="1186080" y="4652429"/>
                </a:cubicBezTo>
                <a:cubicBezTo>
                  <a:pt x="1199189" y="4622456"/>
                  <a:pt x="1167081" y="4571771"/>
                  <a:pt x="1184722" y="4534840"/>
                </a:cubicBezTo>
                <a:cubicBezTo>
                  <a:pt x="1182407" y="4499077"/>
                  <a:pt x="1175424" y="4460227"/>
                  <a:pt x="1172188" y="4437851"/>
                </a:cubicBezTo>
                <a:cubicBezTo>
                  <a:pt x="1161331" y="4428466"/>
                  <a:pt x="1178123" y="4398274"/>
                  <a:pt x="1165306" y="4400581"/>
                </a:cubicBezTo>
                <a:cubicBezTo>
                  <a:pt x="1171061" y="4389819"/>
                  <a:pt x="1173552" y="4346771"/>
                  <a:pt x="1168602" y="4335651"/>
                </a:cubicBezTo>
                <a:lnTo>
                  <a:pt x="1178384" y="4280215"/>
                </a:lnTo>
                <a:lnTo>
                  <a:pt x="1177294" y="4274660"/>
                </a:lnTo>
                <a:cubicBezTo>
                  <a:pt x="1177138" y="4268882"/>
                  <a:pt x="1177520" y="4251103"/>
                  <a:pt x="1177448" y="4245552"/>
                </a:cubicBezTo>
                <a:cubicBezTo>
                  <a:pt x="1177252" y="4244155"/>
                  <a:pt x="1177058" y="4242757"/>
                  <a:pt x="1176863" y="4241361"/>
                </a:cubicBezTo>
                <a:lnTo>
                  <a:pt x="1162386" y="4207167"/>
                </a:lnTo>
                <a:cubicBezTo>
                  <a:pt x="1162950" y="4202536"/>
                  <a:pt x="1174655" y="4199565"/>
                  <a:pt x="1174343" y="4192380"/>
                </a:cubicBezTo>
                <a:lnTo>
                  <a:pt x="1160516" y="4164062"/>
                </a:lnTo>
                <a:lnTo>
                  <a:pt x="1161365" y="4158623"/>
                </a:lnTo>
                <a:lnTo>
                  <a:pt x="1144878" y="4076261"/>
                </a:lnTo>
                <a:lnTo>
                  <a:pt x="1123687" y="4005692"/>
                </a:lnTo>
                <a:lnTo>
                  <a:pt x="1096720" y="3754257"/>
                </a:lnTo>
                <a:cubicBezTo>
                  <a:pt x="1083618" y="3639924"/>
                  <a:pt x="1064313" y="3636659"/>
                  <a:pt x="1047682" y="3517638"/>
                </a:cubicBezTo>
                <a:cubicBezTo>
                  <a:pt x="1048550" y="3477187"/>
                  <a:pt x="1049418" y="3436735"/>
                  <a:pt x="1050285" y="3396284"/>
                </a:cubicBezTo>
                <a:lnTo>
                  <a:pt x="1030166" y="3320814"/>
                </a:lnTo>
                <a:lnTo>
                  <a:pt x="1034128" y="3260443"/>
                </a:lnTo>
                <a:lnTo>
                  <a:pt x="1007751" y="3198916"/>
                </a:lnTo>
                <a:cubicBezTo>
                  <a:pt x="1003323" y="3193074"/>
                  <a:pt x="1001150" y="3187393"/>
                  <a:pt x="1000384" y="3181839"/>
                </a:cubicBezTo>
                <a:cubicBezTo>
                  <a:pt x="1000734" y="3176675"/>
                  <a:pt x="1001085" y="3171511"/>
                  <a:pt x="1001435" y="3166346"/>
                </a:cubicBezTo>
                <a:lnTo>
                  <a:pt x="968918" y="3112638"/>
                </a:lnTo>
                <a:cubicBezTo>
                  <a:pt x="957125" y="3092489"/>
                  <a:pt x="955617" y="3065232"/>
                  <a:pt x="934483" y="3031628"/>
                </a:cubicBezTo>
                <a:cubicBezTo>
                  <a:pt x="914631" y="2997037"/>
                  <a:pt x="908933" y="3005661"/>
                  <a:pt x="879229" y="2948196"/>
                </a:cubicBezTo>
                <a:cubicBezTo>
                  <a:pt x="850845" y="2897154"/>
                  <a:pt x="820829" y="2806798"/>
                  <a:pt x="798666" y="2761198"/>
                </a:cubicBezTo>
                <a:cubicBezTo>
                  <a:pt x="773970" y="2714562"/>
                  <a:pt x="758278" y="2715446"/>
                  <a:pt x="746962" y="2694939"/>
                </a:cubicBezTo>
                <a:lnTo>
                  <a:pt x="712796" y="2614779"/>
                </a:lnTo>
                <a:lnTo>
                  <a:pt x="697701" y="2600020"/>
                </a:lnTo>
                <a:cubicBezTo>
                  <a:pt x="697743" y="2598787"/>
                  <a:pt x="697784" y="2597555"/>
                  <a:pt x="697823" y="2596321"/>
                </a:cubicBezTo>
                <a:lnTo>
                  <a:pt x="679645" y="2572602"/>
                </a:lnTo>
                <a:lnTo>
                  <a:pt x="680789" y="2571831"/>
                </a:lnTo>
                <a:cubicBezTo>
                  <a:pt x="682946" y="2569560"/>
                  <a:pt x="683757" y="2566863"/>
                  <a:pt x="681771" y="2563200"/>
                </a:cubicBezTo>
                <a:cubicBezTo>
                  <a:pt x="705290" y="2562299"/>
                  <a:pt x="688388" y="2558438"/>
                  <a:pt x="680456" y="2547723"/>
                </a:cubicBezTo>
                <a:cubicBezTo>
                  <a:pt x="679482" y="2534148"/>
                  <a:pt x="677183" y="2493617"/>
                  <a:pt x="675922" y="2481749"/>
                </a:cubicBezTo>
                <a:lnTo>
                  <a:pt x="672894" y="2476509"/>
                </a:lnTo>
                <a:lnTo>
                  <a:pt x="673143" y="2476297"/>
                </a:lnTo>
                <a:cubicBezTo>
                  <a:pt x="673152" y="2474932"/>
                  <a:pt x="672405" y="2473126"/>
                  <a:pt x="670567" y="2470561"/>
                </a:cubicBezTo>
                <a:lnTo>
                  <a:pt x="667369" y="2466951"/>
                </a:lnTo>
                <a:lnTo>
                  <a:pt x="661495" y="2456785"/>
                </a:lnTo>
                <a:cubicBezTo>
                  <a:pt x="661510" y="2455387"/>
                  <a:pt x="661525" y="2453987"/>
                  <a:pt x="661540" y="2452588"/>
                </a:cubicBezTo>
                <a:lnTo>
                  <a:pt x="664540" y="2449913"/>
                </a:lnTo>
                <a:lnTo>
                  <a:pt x="663581" y="2449129"/>
                </a:lnTo>
                <a:cubicBezTo>
                  <a:pt x="653014" y="2444453"/>
                  <a:pt x="642406" y="2445872"/>
                  <a:pt x="663129" y="2426579"/>
                </a:cubicBezTo>
                <a:cubicBezTo>
                  <a:pt x="643271" y="2414167"/>
                  <a:pt x="657229" y="2404769"/>
                  <a:pt x="650205" y="2379928"/>
                </a:cubicBezTo>
                <a:cubicBezTo>
                  <a:pt x="634911" y="2374359"/>
                  <a:pt x="634260" y="2365346"/>
                  <a:pt x="638008" y="2354824"/>
                </a:cubicBezTo>
                <a:cubicBezTo>
                  <a:pt x="621083" y="2334576"/>
                  <a:pt x="620949" y="2310146"/>
                  <a:pt x="609851" y="2284299"/>
                </a:cubicBezTo>
                <a:lnTo>
                  <a:pt x="585585" y="2155739"/>
                </a:lnTo>
                <a:lnTo>
                  <a:pt x="581391" y="2152892"/>
                </a:lnTo>
                <a:cubicBezTo>
                  <a:pt x="578821" y="2150768"/>
                  <a:pt x="577525" y="2149149"/>
                  <a:pt x="577083" y="2147807"/>
                </a:cubicBezTo>
                <a:lnTo>
                  <a:pt x="577251" y="2147544"/>
                </a:lnTo>
                <a:lnTo>
                  <a:pt x="546845" y="2085601"/>
                </a:lnTo>
                <a:cubicBezTo>
                  <a:pt x="538270" y="2073917"/>
                  <a:pt x="486356" y="1955894"/>
                  <a:pt x="470837" y="1931362"/>
                </a:cubicBezTo>
                <a:lnTo>
                  <a:pt x="428154" y="1657167"/>
                </a:lnTo>
                <a:lnTo>
                  <a:pt x="392797" y="1510175"/>
                </a:lnTo>
                <a:cubicBezTo>
                  <a:pt x="380165" y="1504446"/>
                  <a:pt x="369910" y="1451095"/>
                  <a:pt x="372847" y="1440507"/>
                </a:cubicBezTo>
                <a:cubicBezTo>
                  <a:pt x="369015" y="1433783"/>
                  <a:pt x="338503" y="1376212"/>
                  <a:pt x="344479" y="1367690"/>
                </a:cubicBezTo>
                <a:cubicBezTo>
                  <a:pt x="332264" y="1342150"/>
                  <a:pt x="321736" y="1310521"/>
                  <a:pt x="299558" y="1287266"/>
                </a:cubicBezTo>
                <a:cubicBezTo>
                  <a:pt x="277380" y="1264010"/>
                  <a:pt x="259203" y="1269909"/>
                  <a:pt x="243216" y="1249403"/>
                </a:cubicBezTo>
                <a:cubicBezTo>
                  <a:pt x="227230" y="1228898"/>
                  <a:pt x="218454" y="1166841"/>
                  <a:pt x="203639" y="1164232"/>
                </a:cubicBezTo>
                <a:cubicBezTo>
                  <a:pt x="192352" y="1144923"/>
                  <a:pt x="198158" y="1133798"/>
                  <a:pt x="169195" y="1087898"/>
                </a:cubicBezTo>
                <a:cubicBezTo>
                  <a:pt x="139228" y="1002950"/>
                  <a:pt x="140891" y="969630"/>
                  <a:pt x="98775" y="910071"/>
                </a:cubicBezTo>
                <a:cubicBezTo>
                  <a:pt x="45025" y="831068"/>
                  <a:pt x="34038" y="817468"/>
                  <a:pt x="43820" y="712632"/>
                </a:cubicBezTo>
                <a:cubicBezTo>
                  <a:pt x="34816" y="659496"/>
                  <a:pt x="43273" y="613587"/>
                  <a:pt x="44748" y="591246"/>
                </a:cubicBezTo>
                <a:lnTo>
                  <a:pt x="36767" y="546725"/>
                </a:lnTo>
                <a:cubicBezTo>
                  <a:pt x="36093" y="528360"/>
                  <a:pt x="35418" y="509996"/>
                  <a:pt x="34744" y="491632"/>
                </a:cubicBezTo>
                <a:cubicBezTo>
                  <a:pt x="34670" y="458441"/>
                  <a:pt x="29296" y="473054"/>
                  <a:pt x="29222" y="439863"/>
                </a:cubicBezTo>
                <a:cubicBezTo>
                  <a:pt x="29152" y="439762"/>
                  <a:pt x="2578" y="397168"/>
                  <a:pt x="2507" y="397065"/>
                </a:cubicBezTo>
                <a:cubicBezTo>
                  <a:pt x="-7796" y="385479"/>
                  <a:pt x="17492" y="336832"/>
                  <a:pt x="9810" y="317232"/>
                </a:cubicBezTo>
                <a:lnTo>
                  <a:pt x="25323" y="268841"/>
                </a:lnTo>
                <a:cubicBezTo>
                  <a:pt x="20582" y="241406"/>
                  <a:pt x="55391" y="238509"/>
                  <a:pt x="50278" y="195107"/>
                </a:cubicBezTo>
                <a:cubicBezTo>
                  <a:pt x="49891" y="157638"/>
                  <a:pt x="41873" y="124837"/>
                  <a:pt x="47653" y="93413"/>
                </a:cubicBezTo>
                <a:cubicBezTo>
                  <a:pt x="41389" y="80245"/>
                  <a:pt x="38874" y="67990"/>
                  <a:pt x="48323" y="56668"/>
                </a:cubicBezTo>
                <a:cubicBezTo>
                  <a:pt x="46028" y="30349"/>
                  <a:pt x="37896" y="18658"/>
                  <a:pt x="38423" y="5323"/>
                </a:cubicBezTo>
                <a:lnTo>
                  <a:pt x="39875" y="1"/>
                </a:lnTo>
                <a:close/>
              </a:path>
            </a:pathLst>
          </a:custGeom>
        </p:spPr>
      </p:pic>
      <p:sp>
        <p:nvSpPr>
          <p:cNvPr id="13" name="TextBox 12">
            <a:extLst>
              <a:ext uri="{FF2B5EF4-FFF2-40B4-BE49-F238E27FC236}">
                <a16:creationId xmlns:a16="http://schemas.microsoft.com/office/drawing/2014/main" id="{47D2261E-F0DF-4595-BC9E-5EDBF799A077}"/>
              </a:ext>
            </a:extLst>
          </p:cNvPr>
          <p:cNvSpPr txBox="1"/>
          <p:nvPr/>
        </p:nvSpPr>
        <p:spPr>
          <a:xfrm>
            <a:off x="519675" y="3071029"/>
            <a:ext cx="2930715" cy="1200329"/>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dirty="0"/>
              <a:t>Subject Handbook</a:t>
            </a:r>
          </a:p>
        </p:txBody>
      </p:sp>
      <p:sp>
        <p:nvSpPr>
          <p:cNvPr id="15" name="TextBox 14">
            <a:extLst>
              <a:ext uri="{FF2B5EF4-FFF2-40B4-BE49-F238E27FC236}">
                <a16:creationId xmlns:a16="http://schemas.microsoft.com/office/drawing/2014/main" id="{CAA4881D-4CCB-4663-AE41-0AC1CB916C7E}"/>
              </a:ext>
            </a:extLst>
          </p:cNvPr>
          <p:cNvSpPr txBox="1"/>
          <p:nvPr/>
        </p:nvSpPr>
        <p:spPr>
          <a:xfrm>
            <a:off x="306611" y="4812412"/>
            <a:ext cx="314378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dirty="0"/>
              <a:t>PSHE</a:t>
            </a:r>
          </a:p>
        </p:txBody>
      </p:sp>
      <p:pic>
        <p:nvPicPr>
          <p:cNvPr id="5" name="Graphic 4" descr="Home1 outline">
            <a:extLst>
              <a:ext uri="{FF2B5EF4-FFF2-40B4-BE49-F238E27FC236}">
                <a16:creationId xmlns:a16="http://schemas.microsoft.com/office/drawing/2014/main" id="{B9B2DB6C-01EB-433F-A803-536AE6457034}"/>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243747" y="1399257"/>
            <a:ext cx="1392920" cy="1392920"/>
          </a:xfrm>
          <a:prstGeom prst="rect">
            <a:avLst/>
          </a:prstGeom>
        </p:spPr>
      </p:pic>
    </p:spTree>
    <p:extLst>
      <p:ext uri="{BB962C8B-B14F-4D97-AF65-F5344CB8AC3E}">
        <p14:creationId xmlns:p14="http://schemas.microsoft.com/office/powerpoint/2010/main" val="8448124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1590675" y="1407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Our PSHE Curriculum</a:t>
            </a:r>
          </a:p>
        </p:txBody>
      </p:sp>
      <p:sp>
        <p:nvSpPr>
          <p:cNvPr id="7" name="TextBox 6">
            <a:extLst>
              <a:ext uri="{FF2B5EF4-FFF2-40B4-BE49-F238E27FC236}">
                <a16:creationId xmlns:a16="http://schemas.microsoft.com/office/drawing/2014/main" id="{D0983F7D-AC2C-4FC7-9636-AF38BDD06666}"/>
              </a:ext>
            </a:extLst>
          </p:cNvPr>
          <p:cNvSpPr txBox="1"/>
          <p:nvPr/>
        </p:nvSpPr>
        <p:spPr>
          <a:xfrm>
            <a:off x="5153027" y="824403"/>
            <a:ext cx="188595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r>
              <a:rPr lang="en-GB" sz="3600" b="1" u="sng" dirty="0"/>
              <a:t>Intent</a:t>
            </a:r>
            <a:endParaRPr lang="en-GB" sz="3600" dirty="0"/>
          </a:p>
        </p:txBody>
      </p:sp>
      <p:sp>
        <p:nvSpPr>
          <p:cNvPr id="10" name="TextBox 9">
            <a:extLst>
              <a:ext uri="{FF2B5EF4-FFF2-40B4-BE49-F238E27FC236}">
                <a16:creationId xmlns:a16="http://schemas.microsoft.com/office/drawing/2014/main" id="{737BC8CF-04CF-4BD4-98FC-63F100E3637D}"/>
              </a:ext>
            </a:extLst>
          </p:cNvPr>
          <p:cNvSpPr txBox="1"/>
          <p:nvPr/>
        </p:nvSpPr>
        <p:spPr>
          <a:xfrm>
            <a:off x="114238" y="1530168"/>
            <a:ext cx="11963524" cy="5262979"/>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l" rtl="0" fontAlgn="base"/>
            <a:r>
              <a:rPr lang="en-US" sz="1550" b="0" i="0" dirty="0">
                <a:effectLst/>
                <a:latin typeface="XCCW Joined 10a" panose="03050602040000000000" pitchFamily="66" charset="0"/>
              </a:rPr>
              <a:t>Our intention is that when children leave St John the Baptist, they will do so with the knowledge, understanding and emotions to be able to play an active, positive and successful role in today’s diverse society. The Ten </a:t>
            </a:r>
            <a:r>
              <a:rPr lang="en-US" sz="1550" b="0" i="0" dirty="0" err="1">
                <a:effectLst/>
                <a:latin typeface="XCCW Joined 10a" panose="03050602040000000000" pitchFamily="66" charset="0"/>
              </a:rPr>
              <a:t>Ten</a:t>
            </a:r>
            <a:r>
              <a:rPr lang="en-US" sz="1550" b="0" i="0" dirty="0">
                <a:effectLst/>
                <a:latin typeface="XCCW Joined 10a" panose="03050602040000000000" pitchFamily="66" charset="0"/>
              </a:rPr>
              <a:t> programme provides a curriculum in health and relationship education that is authentic to the Catholic Church’s</a:t>
            </a:r>
            <a:r>
              <a:rPr lang="en-US" sz="1550" dirty="0">
                <a:latin typeface="Segoe UI" panose="020B0502040204020203" pitchFamily="34" charset="0"/>
              </a:rPr>
              <a:t> </a:t>
            </a:r>
            <a:r>
              <a:rPr lang="en-US" sz="1550" b="0" i="0" dirty="0">
                <a:effectLst/>
                <a:latin typeface="XCCW Joined 10a" panose="03050602040000000000" pitchFamily="66" charset="0"/>
              </a:rPr>
              <a:t>teaching and acknowledges each pupil’s stage of physical and sexual development. The curriculum spirals throughout their school life, so the information is embedded and is differentiated for their appropriate stage of development.  </a:t>
            </a:r>
          </a:p>
          <a:p>
            <a:pPr algn="l" rtl="0" fontAlgn="base"/>
            <a:endParaRPr lang="en-US" sz="1550" b="0" i="0" dirty="0">
              <a:effectLst/>
              <a:latin typeface="Segoe UI" panose="020B0502040204020203" pitchFamily="34" charset="0"/>
            </a:endParaRPr>
          </a:p>
          <a:p>
            <a:pPr algn="l" rtl="0" fontAlgn="base"/>
            <a:r>
              <a:rPr lang="en-US" sz="1550" b="0" i="0" dirty="0">
                <a:effectLst/>
                <a:latin typeface="XCCW Joined 10a" panose="03050602040000000000" pitchFamily="66" charset="0"/>
              </a:rPr>
              <a:t>Our children will develop an understanding of the importance of family life, stable and loving relationships, respect, love and care. We want our children to confidently discuss PSHE themes and feel supported and valued in lessons.  </a:t>
            </a:r>
          </a:p>
          <a:p>
            <a:pPr algn="l" rtl="0" fontAlgn="base"/>
            <a:endParaRPr lang="en-US" sz="1550" b="0" i="0" dirty="0">
              <a:effectLst/>
              <a:latin typeface="Segoe UI" panose="020B0502040204020203" pitchFamily="34" charset="0"/>
            </a:endParaRPr>
          </a:p>
          <a:p>
            <a:pPr algn="l" rtl="0" fontAlgn="base"/>
            <a:r>
              <a:rPr lang="en-US" sz="1550" b="0" i="0" dirty="0">
                <a:effectLst/>
                <a:latin typeface="XCCW Joined 10a" panose="03050602040000000000" pitchFamily="66" charset="0"/>
              </a:rPr>
              <a:t>The Ten </a:t>
            </a:r>
            <a:r>
              <a:rPr lang="en-US" sz="1550" b="0" i="0" dirty="0" err="1">
                <a:effectLst/>
                <a:latin typeface="XCCW Joined 10a" panose="03050602040000000000" pitchFamily="66" charset="0"/>
              </a:rPr>
              <a:t>Ten</a:t>
            </a:r>
            <a:r>
              <a:rPr lang="en-US" sz="1550" b="0" i="0" dirty="0">
                <a:effectLst/>
                <a:latin typeface="XCCW Joined 10a" panose="03050602040000000000" pitchFamily="66" charset="0"/>
              </a:rPr>
              <a:t> programme promotes the spiritual, moral, cultural, mental and physical development of pupils, preparing them for the opportunities, responsibilities and experiences for later life. Our Relationships and Sex Education enables our children to learn how to be safe, and to understand and develop healthy relationships, both now and in their future lives.</a:t>
            </a:r>
          </a:p>
          <a:p>
            <a:pPr algn="l" rtl="0" fontAlgn="base"/>
            <a:endParaRPr lang="en-US" sz="1550" dirty="0">
              <a:latin typeface="XCCW Joined 10a" panose="03050602040000000000" pitchFamily="66" charset="0"/>
            </a:endParaRPr>
          </a:p>
          <a:p>
            <a:pPr algn="l" rtl="0" fontAlgn="base"/>
            <a:r>
              <a:rPr lang="en-US" sz="1550" b="0" i="0" dirty="0">
                <a:effectLst/>
                <a:latin typeface="XCCW Joined 10a" panose="03050602040000000000" pitchFamily="66" charset="0"/>
              </a:rPr>
              <a:t>We want our children to have high aspirations, a belief in themselves and </a:t>
            </a:r>
            <a:r>
              <a:rPr lang="en-US" sz="1550" b="0" i="0" dirty="0" err="1">
                <a:effectLst/>
                <a:latin typeface="XCCW Joined 10a" panose="03050602040000000000" pitchFamily="66" charset="0"/>
              </a:rPr>
              <a:t>realise</a:t>
            </a:r>
            <a:r>
              <a:rPr lang="en-US" sz="1550" b="0" i="0" dirty="0">
                <a:effectLst/>
                <a:latin typeface="XCCW Joined 10a" panose="03050602040000000000" pitchFamily="66" charset="0"/>
              </a:rPr>
              <a:t> that anything is possible if they put their mind to it. We are all aware of the important role the PSHE curriculum has in supporting school to implement the 9 protected characteristics of The Equality Act 2010. </a:t>
            </a:r>
            <a:endParaRPr lang="en-US" sz="1550" b="0" i="0" dirty="0">
              <a:effectLst/>
              <a:latin typeface="Segoe UI" panose="020B0502040204020203" pitchFamily="34" charset="0"/>
            </a:endParaRPr>
          </a:p>
        </p:txBody>
      </p:sp>
      <p:pic>
        <p:nvPicPr>
          <p:cNvPr id="13" name="Graphic 12" descr="Clipboard Checked outline">
            <a:extLst>
              <a:ext uri="{FF2B5EF4-FFF2-40B4-BE49-F238E27FC236}">
                <a16:creationId xmlns:a16="http://schemas.microsoft.com/office/drawing/2014/main" id="{4A830DCE-0350-446B-B841-4C262B1F13F3}"/>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038977" y="720876"/>
            <a:ext cx="835519" cy="835519"/>
          </a:xfrm>
          <a:prstGeom prst="rect">
            <a:avLst/>
          </a:prstGeom>
        </p:spPr>
      </p:pic>
      <p:pic>
        <p:nvPicPr>
          <p:cNvPr id="16" name="Graphic 15" descr="Home1 outline">
            <a:extLst>
              <a:ext uri="{FF2B5EF4-FFF2-40B4-BE49-F238E27FC236}">
                <a16:creationId xmlns:a16="http://schemas.microsoft.com/office/drawing/2014/main" id="{0F6A528F-3133-4BA0-AC5F-44D1AC5ACCE3}"/>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4240" y="110565"/>
            <a:ext cx="1281832" cy="1281832"/>
          </a:xfrm>
          <a:prstGeom prst="rect">
            <a:avLst/>
          </a:prstGeom>
        </p:spPr>
      </p:pic>
      <p:pic>
        <p:nvPicPr>
          <p:cNvPr id="17" name="Graphic 16" descr="Home1 outline">
            <a:extLst>
              <a:ext uri="{FF2B5EF4-FFF2-40B4-BE49-F238E27FC236}">
                <a16:creationId xmlns:a16="http://schemas.microsoft.com/office/drawing/2014/main" id="{0B39E0C2-A293-47E7-A0B6-F249F26939D8}"/>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795932" y="110565"/>
            <a:ext cx="1281832" cy="1281832"/>
          </a:xfrm>
          <a:prstGeom prst="rect">
            <a:avLst/>
          </a:prstGeom>
        </p:spPr>
      </p:pic>
    </p:spTree>
    <p:extLst>
      <p:ext uri="{BB962C8B-B14F-4D97-AF65-F5344CB8AC3E}">
        <p14:creationId xmlns:p14="http://schemas.microsoft.com/office/powerpoint/2010/main" val="25615087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88A9D4D-2FD0-4FED-8352-82E35BF292B0}"/>
              </a:ext>
            </a:extLst>
          </p:cNvPr>
          <p:cNvSpPr txBox="1"/>
          <p:nvPr/>
        </p:nvSpPr>
        <p:spPr>
          <a:xfrm>
            <a:off x="3648075" y="894777"/>
            <a:ext cx="4724399"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Implementation</a:t>
            </a:r>
            <a:endParaRPr lang="en-GB" sz="3600" dirty="0"/>
          </a:p>
        </p:txBody>
      </p:sp>
      <p:pic>
        <p:nvPicPr>
          <p:cNvPr id="14" name="Graphic 13" descr="Clipboard Checked outline">
            <a:extLst>
              <a:ext uri="{FF2B5EF4-FFF2-40B4-BE49-F238E27FC236}">
                <a16:creationId xmlns:a16="http://schemas.microsoft.com/office/drawing/2014/main" id="{377C5033-290E-467B-89FD-C54DE118442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372474" y="760742"/>
            <a:ext cx="914400" cy="961526"/>
          </a:xfrm>
          <a:prstGeom prst="rect">
            <a:avLst/>
          </a:prstGeom>
        </p:spPr>
      </p:pic>
      <p:sp>
        <p:nvSpPr>
          <p:cNvPr id="16" name="TextBox 15">
            <a:extLst>
              <a:ext uri="{FF2B5EF4-FFF2-40B4-BE49-F238E27FC236}">
                <a16:creationId xmlns:a16="http://schemas.microsoft.com/office/drawing/2014/main" id="{4DB08212-1684-4DD1-9574-1DCCB0852B13}"/>
              </a:ext>
            </a:extLst>
          </p:cNvPr>
          <p:cNvSpPr txBox="1"/>
          <p:nvPr/>
        </p:nvSpPr>
        <p:spPr>
          <a:xfrm>
            <a:off x="1590675" y="1407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Our PSHE Curriculum</a:t>
            </a:r>
          </a:p>
        </p:txBody>
      </p:sp>
      <p:sp>
        <p:nvSpPr>
          <p:cNvPr id="9" name="TextBox 8">
            <a:extLst>
              <a:ext uri="{FF2B5EF4-FFF2-40B4-BE49-F238E27FC236}">
                <a16:creationId xmlns:a16="http://schemas.microsoft.com/office/drawing/2014/main" id="{8A2E5BBA-69C3-4D91-8737-F1DC8490437C}"/>
              </a:ext>
            </a:extLst>
          </p:cNvPr>
          <p:cNvSpPr txBox="1"/>
          <p:nvPr/>
        </p:nvSpPr>
        <p:spPr>
          <a:xfrm>
            <a:off x="233780" y="2242633"/>
            <a:ext cx="11800074" cy="3693319"/>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l" rtl="0" fontAlgn="base"/>
            <a:r>
              <a:rPr lang="en-US" sz="1800" b="0" i="0" dirty="0">
                <a:solidFill>
                  <a:srgbClr val="000000"/>
                </a:solidFill>
                <a:effectLst/>
                <a:latin typeface="XCCW Joined 10a" panose="03050602040000000000" pitchFamily="66" charset="0"/>
              </a:rPr>
              <a:t>Each key stage focuses on the same three modules using a spiral approach where children build upon prior knowledge attained from their learning in the previous key stage. </a:t>
            </a:r>
          </a:p>
          <a:p>
            <a:pPr algn="l" rtl="0" fontAlgn="base"/>
            <a:endParaRPr lang="en-US" dirty="0">
              <a:solidFill>
                <a:srgbClr val="000000"/>
              </a:solidFill>
              <a:latin typeface="XCCW Joined 10a" panose="03050602040000000000" pitchFamily="66" charset="0"/>
            </a:endParaRPr>
          </a:p>
          <a:p>
            <a:pPr algn="l" rtl="0" fontAlgn="base"/>
            <a:r>
              <a:rPr lang="en-US" sz="1800" b="0" i="0" dirty="0">
                <a:solidFill>
                  <a:srgbClr val="000000"/>
                </a:solidFill>
                <a:effectLst/>
                <a:latin typeface="XCCW Joined 10a" panose="03050602040000000000" pitchFamily="66" charset="0"/>
              </a:rPr>
              <a:t>As children progress through the school, they will revisit and further explore the concepts of each module. They learn through a range of scriptures, stories and video clips, drawing upon their personal experiences and reflecting on their choices and actions. </a:t>
            </a:r>
          </a:p>
          <a:p>
            <a:pPr algn="l" rtl="0" fontAlgn="base"/>
            <a:endParaRPr lang="en-US" dirty="0">
              <a:solidFill>
                <a:srgbClr val="000000"/>
              </a:solidFill>
              <a:latin typeface="XCCW Joined 10a" panose="03050602040000000000" pitchFamily="66" charset="0"/>
            </a:endParaRPr>
          </a:p>
          <a:p>
            <a:pPr algn="l" rtl="0" fontAlgn="base"/>
            <a:r>
              <a:rPr lang="en-US" sz="1800" b="0" i="0" dirty="0">
                <a:solidFill>
                  <a:srgbClr val="000000"/>
                </a:solidFill>
                <a:effectLst/>
                <a:latin typeface="XCCW Joined 10a" panose="03050602040000000000" pitchFamily="66" charset="0"/>
              </a:rPr>
              <a:t>Whilst learning, teachers will use questioning to assess children’s understanding of what is being taught and present them with scenarios to offer them the opportunity to challenge their moral and spiritual thinking. An evaluative approach to assessment is adopted by teachers to inform them of individual progress. </a:t>
            </a:r>
            <a:endParaRPr lang="en-US" sz="800" b="0" i="0" dirty="0">
              <a:effectLst/>
              <a:latin typeface="+mj-lt"/>
            </a:endParaRPr>
          </a:p>
        </p:txBody>
      </p:sp>
      <p:pic>
        <p:nvPicPr>
          <p:cNvPr id="17" name="Graphic 16" descr="Home1 outline">
            <a:extLst>
              <a:ext uri="{FF2B5EF4-FFF2-40B4-BE49-F238E27FC236}">
                <a16:creationId xmlns:a16="http://schemas.microsoft.com/office/drawing/2014/main" id="{F220E977-8DB8-4A53-B6DC-2D571429C74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4240" y="110565"/>
            <a:ext cx="1281832" cy="1281832"/>
          </a:xfrm>
          <a:prstGeom prst="rect">
            <a:avLst/>
          </a:prstGeom>
        </p:spPr>
      </p:pic>
      <p:pic>
        <p:nvPicPr>
          <p:cNvPr id="18" name="Graphic 17" descr="Home1 outline">
            <a:extLst>
              <a:ext uri="{FF2B5EF4-FFF2-40B4-BE49-F238E27FC236}">
                <a16:creationId xmlns:a16="http://schemas.microsoft.com/office/drawing/2014/main" id="{A66A82E7-8835-4211-B6D3-D75EC9BD4F22}"/>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795932" y="110565"/>
            <a:ext cx="1281832" cy="1281832"/>
          </a:xfrm>
          <a:prstGeom prst="rect">
            <a:avLst/>
          </a:prstGeom>
        </p:spPr>
      </p:pic>
    </p:spTree>
    <p:extLst>
      <p:ext uri="{BB962C8B-B14F-4D97-AF65-F5344CB8AC3E}">
        <p14:creationId xmlns:p14="http://schemas.microsoft.com/office/powerpoint/2010/main" val="26398846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88A9D4D-2FD0-4FED-8352-82E35BF292B0}"/>
              </a:ext>
            </a:extLst>
          </p:cNvPr>
          <p:cNvSpPr txBox="1"/>
          <p:nvPr/>
        </p:nvSpPr>
        <p:spPr>
          <a:xfrm>
            <a:off x="3648075" y="894777"/>
            <a:ext cx="4724399"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Impact</a:t>
            </a:r>
            <a:endParaRPr lang="en-GB" sz="3600" dirty="0"/>
          </a:p>
        </p:txBody>
      </p:sp>
      <p:sp>
        <p:nvSpPr>
          <p:cNvPr id="11" name="TextBox 10">
            <a:extLst>
              <a:ext uri="{FF2B5EF4-FFF2-40B4-BE49-F238E27FC236}">
                <a16:creationId xmlns:a16="http://schemas.microsoft.com/office/drawing/2014/main" id="{1861437B-A821-4FA8-A7F2-4CCA7CCCFDCC}"/>
              </a:ext>
            </a:extLst>
          </p:cNvPr>
          <p:cNvSpPr txBox="1"/>
          <p:nvPr/>
        </p:nvSpPr>
        <p:spPr>
          <a:xfrm>
            <a:off x="152357" y="2282376"/>
            <a:ext cx="11866118" cy="3970318"/>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l" rtl="0" fontAlgn="base"/>
            <a:r>
              <a:rPr lang="en-US" sz="1800" b="0" i="0" dirty="0">
                <a:solidFill>
                  <a:srgbClr val="000000"/>
                </a:solidFill>
                <a:effectLst/>
                <a:latin typeface="XCCW Joined 10a" panose="03050602040000000000" pitchFamily="66" charset="0"/>
              </a:rPr>
              <a:t>At St John the Baptist, we strive to mould our children into kind, caring and thoughtful individuals who recognise difference and embrace individuality. By the end of Year 6, the children will have a well-developed, deeper understanding of the meaning of being healthy, how to stay safe and how to advocate for themselves. </a:t>
            </a:r>
          </a:p>
          <a:p>
            <a:pPr algn="l" rtl="0" fontAlgn="base"/>
            <a:endParaRPr lang="en-US" dirty="0">
              <a:solidFill>
                <a:srgbClr val="000000"/>
              </a:solidFill>
              <a:latin typeface="XCCW Joined 10a" panose="03050602040000000000" pitchFamily="66" charset="0"/>
            </a:endParaRPr>
          </a:p>
          <a:p>
            <a:pPr algn="l" rtl="0" fontAlgn="base"/>
            <a:r>
              <a:rPr lang="en-US" sz="1800" b="0" i="0" dirty="0">
                <a:solidFill>
                  <a:srgbClr val="000000"/>
                </a:solidFill>
                <a:effectLst/>
                <a:latin typeface="XCCW Joined 10a" panose="03050602040000000000" pitchFamily="66" charset="0"/>
              </a:rPr>
              <a:t>They will be able to use skills taught to them such as: building self-esteem, resilience, and empathy to overcome potential problems in the future and support others in doing the same. </a:t>
            </a:r>
          </a:p>
          <a:p>
            <a:pPr algn="l" rtl="0" fontAlgn="base"/>
            <a:endParaRPr lang="en-US" dirty="0">
              <a:solidFill>
                <a:srgbClr val="000000"/>
              </a:solidFill>
              <a:latin typeface="XCCW Joined 10a" panose="03050602040000000000" pitchFamily="66" charset="0"/>
            </a:endParaRPr>
          </a:p>
          <a:p>
            <a:pPr algn="l" rtl="0" fontAlgn="base"/>
            <a:r>
              <a:rPr lang="en-US" sz="1800" b="0" i="0" dirty="0">
                <a:solidFill>
                  <a:srgbClr val="000000"/>
                </a:solidFill>
                <a:effectLst/>
                <a:latin typeface="XCCW Joined 10a" panose="03050602040000000000" pitchFamily="66" charset="0"/>
              </a:rPr>
              <a:t>The children will have had experiences helping them to be independent and responsible members of a diverse society. This will all be underpinned </a:t>
            </a:r>
            <a:r>
              <a:rPr lang="en-US" dirty="0">
                <a:solidFill>
                  <a:srgbClr val="000000"/>
                </a:solidFill>
                <a:latin typeface="Segoe UI" panose="020B0502040204020203" pitchFamily="34" charset="0"/>
              </a:rPr>
              <a:t> </a:t>
            </a:r>
            <a:r>
              <a:rPr lang="en-US" sz="1800" b="0" i="0" dirty="0">
                <a:solidFill>
                  <a:srgbClr val="000000"/>
                </a:solidFill>
                <a:effectLst/>
                <a:latin typeface="XCCW Joined 10a" panose="03050602040000000000" pitchFamily="66" charset="0"/>
              </a:rPr>
              <a:t>with the teaching of God and how their faith provides the basis to their morals and the way they treat others within society. </a:t>
            </a:r>
            <a:endParaRPr lang="en-US" b="0" i="0" dirty="0">
              <a:solidFill>
                <a:srgbClr val="000000"/>
              </a:solidFill>
              <a:effectLst/>
              <a:latin typeface="Segoe UI" panose="020B0502040204020203" pitchFamily="34" charset="0"/>
            </a:endParaRPr>
          </a:p>
          <a:p>
            <a:pPr algn="l" rtl="0" fontAlgn="base"/>
            <a:r>
              <a:rPr lang="en-US" sz="1800" b="0" i="0" dirty="0">
                <a:solidFill>
                  <a:srgbClr val="000000"/>
                </a:solidFill>
                <a:effectLst/>
                <a:latin typeface="XCCW Joined 10a" panose="03050602040000000000" pitchFamily="66" charset="0"/>
              </a:rPr>
              <a:t> </a:t>
            </a:r>
            <a:endParaRPr lang="en-US" b="0" i="0" dirty="0">
              <a:solidFill>
                <a:srgbClr val="000000"/>
              </a:solidFill>
              <a:effectLst/>
              <a:latin typeface="Segoe UI" panose="020B0502040204020203" pitchFamily="34" charset="0"/>
            </a:endParaRPr>
          </a:p>
        </p:txBody>
      </p:sp>
      <p:pic>
        <p:nvPicPr>
          <p:cNvPr id="14" name="Graphic 13" descr="Clipboard Checked outline">
            <a:extLst>
              <a:ext uri="{FF2B5EF4-FFF2-40B4-BE49-F238E27FC236}">
                <a16:creationId xmlns:a16="http://schemas.microsoft.com/office/drawing/2014/main" id="{377C5033-290E-467B-89FD-C54DE118442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372474" y="760742"/>
            <a:ext cx="914400" cy="914400"/>
          </a:xfrm>
          <a:prstGeom prst="rect">
            <a:avLst/>
          </a:prstGeom>
        </p:spPr>
      </p:pic>
      <p:sp>
        <p:nvSpPr>
          <p:cNvPr id="16" name="TextBox 15">
            <a:extLst>
              <a:ext uri="{FF2B5EF4-FFF2-40B4-BE49-F238E27FC236}">
                <a16:creationId xmlns:a16="http://schemas.microsoft.com/office/drawing/2014/main" id="{4DB08212-1684-4DD1-9574-1DCCB0852B13}"/>
              </a:ext>
            </a:extLst>
          </p:cNvPr>
          <p:cNvSpPr txBox="1"/>
          <p:nvPr/>
        </p:nvSpPr>
        <p:spPr>
          <a:xfrm>
            <a:off x="1590675" y="1407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Our PSHE Curriculum</a:t>
            </a:r>
          </a:p>
        </p:txBody>
      </p:sp>
      <p:pic>
        <p:nvPicPr>
          <p:cNvPr id="20" name="Graphic 19" descr="Home1 outline">
            <a:extLst>
              <a:ext uri="{FF2B5EF4-FFF2-40B4-BE49-F238E27FC236}">
                <a16:creationId xmlns:a16="http://schemas.microsoft.com/office/drawing/2014/main" id="{79E07053-4CEF-4F2A-AB87-0EF4AE80EE1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4240" y="110565"/>
            <a:ext cx="1281832" cy="1281832"/>
          </a:xfrm>
          <a:prstGeom prst="rect">
            <a:avLst/>
          </a:prstGeom>
        </p:spPr>
      </p:pic>
      <p:pic>
        <p:nvPicPr>
          <p:cNvPr id="21" name="Graphic 20" descr="Home1 outline">
            <a:extLst>
              <a:ext uri="{FF2B5EF4-FFF2-40B4-BE49-F238E27FC236}">
                <a16:creationId xmlns:a16="http://schemas.microsoft.com/office/drawing/2014/main" id="{50DEDDE6-FF4E-4E3F-A57E-366303752242}"/>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795932" y="110565"/>
            <a:ext cx="1281832" cy="1281832"/>
          </a:xfrm>
          <a:prstGeom prst="rect">
            <a:avLst/>
          </a:prstGeom>
        </p:spPr>
      </p:pic>
    </p:spTree>
    <p:extLst>
      <p:ext uri="{BB962C8B-B14F-4D97-AF65-F5344CB8AC3E}">
        <p14:creationId xmlns:p14="http://schemas.microsoft.com/office/powerpoint/2010/main" val="40039614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2973227" y="202284"/>
            <a:ext cx="6558914"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Curriculum Rationale</a:t>
            </a:r>
          </a:p>
        </p:txBody>
      </p:sp>
      <p:sp>
        <p:nvSpPr>
          <p:cNvPr id="15" name="TextBox 14">
            <a:extLst>
              <a:ext uri="{FF2B5EF4-FFF2-40B4-BE49-F238E27FC236}">
                <a16:creationId xmlns:a16="http://schemas.microsoft.com/office/drawing/2014/main" id="{BB87E228-65C9-4A2E-A137-6059ACB82C4B}"/>
              </a:ext>
            </a:extLst>
          </p:cNvPr>
          <p:cNvSpPr txBox="1"/>
          <p:nvPr/>
        </p:nvSpPr>
        <p:spPr>
          <a:xfrm>
            <a:off x="257447" y="1114469"/>
            <a:ext cx="11762918" cy="563231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5" name="Graphic 4" descr="Network diagram outline">
            <a:extLst>
              <a:ext uri="{FF2B5EF4-FFF2-40B4-BE49-F238E27FC236}">
                <a16:creationId xmlns:a16="http://schemas.microsoft.com/office/drawing/2014/main" id="{43BDF968-869C-4A05-A059-EC8DC4E1FC6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6200000">
            <a:off x="11277600" y="30708"/>
            <a:ext cx="914400" cy="914400"/>
          </a:xfrm>
          <a:prstGeom prst="rect">
            <a:avLst/>
          </a:prstGeom>
        </p:spPr>
      </p:pic>
      <p:pic>
        <p:nvPicPr>
          <p:cNvPr id="6" name="Picture 5">
            <a:extLst>
              <a:ext uri="{FF2B5EF4-FFF2-40B4-BE49-F238E27FC236}">
                <a16:creationId xmlns:a16="http://schemas.microsoft.com/office/drawing/2014/main" id="{9FB17FB2-592C-4EFC-B793-2C47F2DA79E1}"/>
              </a:ext>
            </a:extLst>
          </p:cNvPr>
          <p:cNvPicPr>
            <a:picLocks noChangeAspect="1"/>
          </p:cNvPicPr>
          <p:nvPr/>
        </p:nvPicPr>
        <p:blipFill>
          <a:blip r:embed="rId4"/>
          <a:stretch>
            <a:fillRect/>
          </a:stretch>
        </p:blipFill>
        <p:spPr>
          <a:xfrm>
            <a:off x="485002" y="1239542"/>
            <a:ext cx="3552081" cy="5251704"/>
          </a:xfrm>
          <a:prstGeom prst="rect">
            <a:avLst/>
          </a:prstGeom>
          <a:ln>
            <a:solidFill>
              <a:schemeClr val="accent1"/>
            </a:solidFill>
          </a:ln>
        </p:spPr>
      </p:pic>
      <p:pic>
        <p:nvPicPr>
          <p:cNvPr id="8" name="Picture 7">
            <a:extLst>
              <a:ext uri="{FF2B5EF4-FFF2-40B4-BE49-F238E27FC236}">
                <a16:creationId xmlns:a16="http://schemas.microsoft.com/office/drawing/2014/main" id="{B481440E-F128-42B2-9EA0-BDF6D6ECEC65}"/>
              </a:ext>
            </a:extLst>
          </p:cNvPr>
          <p:cNvPicPr>
            <a:picLocks noChangeAspect="1"/>
          </p:cNvPicPr>
          <p:nvPr/>
        </p:nvPicPr>
        <p:blipFill rotWithShape="1">
          <a:blip r:embed="rId5"/>
          <a:srcRect b="61927"/>
          <a:stretch/>
        </p:blipFill>
        <p:spPr>
          <a:xfrm>
            <a:off x="4145956" y="1709006"/>
            <a:ext cx="3800475" cy="2212740"/>
          </a:xfrm>
          <a:prstGeom prst="rect">
            <a:avLst/>
          </a:prstGeom>
          <a:ln>
            <a:solidFill>
              <a:schemeClr val="accent1"/>
            </a:solidFill>
          </a:ln>
        </p:spPr>
      </p:pic>
      <p:pic>
        <p:nvPicPr>
          <p:cNvPr id="13" name="Picture 12">
            <a:extLst>
              <a:ext uri="{FF2B5EF4-FFF2-40B4-BE49-F238E27FC236}">
                <a16:creationId xmlns:a16="http://schemas.microsoft.com/office/drawing/2014/main" id="{23CCB731-3CF2-42BE-ADD5-73104121882A}"/>
              </a:ext>
            </a:extLst>
          </p:cNvPr>
          <p:cNvPicPr>
            <a:picLocks noChangeAspect="1"/>
          </p:cNvPicPr>
          <p:nvPr/>
        </p:nvPicPr>
        <p:blipFill>
          <a:blip r:embed="rId6"/>
          <a:stretch>
            <a:fillRect/>
          </a:stretch>
        </p:blipFill>
        <p:spPr>
          <a:xfrm>
            <a:off x="4136697" y="4136431"/>
            <a:ext cx="3800474" cy="1362075"/>
          </a:xfrm>
          <a:prstGeom prst="rect">
            <a:avLst/>
          </a:prstGeom>
          <a:ln>
            <a:solidFill>
              <a:schemeClr val="accent1"/>
            </a:solidFill>
          </a:ln>
        </p:spPr>
      </p:pic>
      <p:pic>
        <p:nvPicPr>
          <p:cNvPr id="16" name="Picture 15">
            <a:extLst>
              <a:ext uri="{FF2B5EF4-FFF2-40B4-BE49-F238E27FC236}">
                <a16:creationId xmlns:a16="http://schemas.microsoft.com/office/drawing/2014/main" id="{871FA577-FB17-48F8-A29A-BC348BF38EC1}"/>
              </a:ext>
            </a:extLst>
          </p:cNvPr>
          <p:cNvPicPr>
            <a:picLocks noChangeAspect="1"/>
          </p:cNvPicPr>
          <p:nvPr/>
        </p:nvPicPr>
        <p:blipFill>
          <a:blip r:embed="rId7"/>
          <a:stretch>
            <a:fillRect/>
          </a:stretch>
        </p:blipFill>
        <p:spPr>
          <a:xfrm>
            <a:off x="8055304" y="2569196"/>
            <a:ext cx="3800475" cy="2705100"/>
          </a:xfrm>
          <a:prstGeom prst="rect">
            <a:avLst/>
          </a:prstGeom>
          <a:ln>
            <a:solidFill>
              <a:schemeClr val="accent1"/>
            </a:solidFill>
          </a:ln>
        </p:spPr>
      </p:pic>
    </p:spTree>
    <p:extLst>
      <p:ext uri="{BB962C8B-B14F-4D97-AF65-F5344CB8AC3E}">
        <p14:creationId xmlns:p14="http://schemas.microsoft.com/office/powerpoint/2010/main" val="1482459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1136342" y="202284"/>
            <a:ext cx="9712171"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Protected Characteristics Coverage</a:t>
            </a:r>
          </a:p>
        </p:txBody>
      </p:sp>
      <p:sp>
        <p:nvSpPr>
          <p:cNvPr id="15" name="TextBox 14">
            <a:extLst>
              <a:ext uri="{FF2B5EF4-FFF2-40B4-BE49-F238E27FC236}">
                <a16:creationId xmlns:a16="http://schemas.microsoft.com/office/drawing/2014/main" id="{BB87E228-65C9-4A2E-A137-6059ACB82C4B}"/>
              </a:ext>
            </a:extLst>
          </p:cNvPr>
          <p:cNvSpPr txBox="1"/>
          <p:nvPr/>
        </p:nvSpPr>
        <p:spPr>
          <a:xfrm>
            <a:off x="656948" y="1140781"/>
            <a:ext cx="10901777" cy="5233418"/>
          </a:xfrm>
          <a:prstGeom prst="rect">
            <a:avLst/>
          </a:prstGeom>
          <a:solidFill>
            <a:schemeClr val="accent5">
              <a:lumMod val="20000"/>
              <a:lumOff val="80000"/>
            </a:schemeClr>
          </a:solidFill>
          <a:ln>
            <a:solidFill>
              <a:schemeClr val="accent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5" name="Graphic 4" descr="Network diagram outline">
            <a:extLst>
              <a:ext uri="{FF2B5EF4-FFF2-40B4-BE49-F238E27FC236}">
                <a16:creationId xmlns:a16="http://schemas.microsoft.com/office/drawing/2014/main" id="{43BDF968-869C-4A05-A059-EC8DC4E1FC6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6200000">
            <a:off x="11277600" y="30708"/>
            <a:ext cx="914400" cy="914400"/>
          </a:xfrm>
          <a:prstGeom prst="rect">
            <a:avLst/>
          </a:prstGeom>
        </p:spPr>
      </p:pic>
      <p:pic>
        <p:nvPicPr>
          <p:cNvPr id="11" name="Picture 10">
            <a:extLst>
              <a:ext uri="{FF2B5EF4-FFF2-40B4-BE49-F238E27FC236}">
                <a16:creationId xmlns:a16="http://schemas.microsoft.com/office/drawing/2014/main" id="{FCFF4264-7D2E-4FA2-9B0D-E1C908E10468}"/>
              </a:ext>
            </a:extLst>
          </p:cNvPr>
          <p:cNvPicPr>
            <a:picLocks noChangeAspect="1"/>
          </p:cNvPicPr>
          <p:nvPr/>
        </p:nvPicPr>
        <p:blipFill>
          <a:blip r:embed="rId4"/>
          <a:stretch>
            <a:fillRect/>
          </a:stretch>
        </p:blipFill>
        <p:spPr>
          <a:xfrm>
            <a:off x="1011353" y="1292904"/>
            <a:ext cx="5309548" cy="3376751"/>
          </a:xfrm>
          <a:prstGeom prst="rect">
            <a:avLst/>
          </a:prstGeom>
          <a:ln>
            <a:solidFill>
              <a:schemeClr val="accent1"/>
            </a:solidFill>
          </a:ln>
        </p:spPr>
      </p:pic>
      <p:pic>
        <p:nvPicPr>
          <p:cNvPr id="13" name="Picture 12">
            <a:extLst>
              <a:ext uri="{FF2B5EF4-FFF2-40B4-BE49-F238E27FC236}">
                <a16:creationId xmlns:a16="http://schemas.microsoft.com/office/drawing/2014/main" id="{9BA34984-BFF9-4273-8686-EBB4F59ED28B}"/>
              </a:ext>
            </a:extLst>
          </p:cNvPr>
          <p:cNvPicPr>
            <a:picLocks noChangeAspect="1"/>
          </p:cNvPicPr>
          <p:nvPr/>
        </p:nvPicPr>
        <p:blipFill>
          <a:blip r:embed="rId5"/>
          <a:stretch>
            <a:fillRect/>
          </a:stretch>
        </p:blipFill>
        <p:spPr>
          <a:xfrm>
            <a:off x="1011353" y="4816131"/>
            <a:ext cx="5309550" cy="1246622"/>
          </a:xfrm>
          <a:prstGeom prst="rect">
            <a:avLst/>
          </a:prstGeom>
          <a:ln>
            <a:solidFill>
              <a:schemeClr val="accent1"/>
            </a:solidFill>
          </a:ln>
        </p:spPr>
      </p:pic>
      <p:pic>
        <p:nvPicPr>
          <p:cNvPr id="2050" name="Picture 2" descr="New film highlights the importance of collecting protected characteristics  data - Welcome">
            <a:extLst>
              <a:ext uri="{FF2B5EF4-FFF2-40B4-BE49-F238E27FC236}">
                <a16:creationId xmlns:a16="http://schemas.microsoft.com/office/drawing/2014/main" id="{B0F23B24-2EAE-4204-9C02-94BFECE72C1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512332" y="1460757"/>
            <a:ext cx="4794891" cy="4371872"/>
          </a:xfrm>
          <a:prstGeom prst="rect">
            <a:avLst/>
          </a:prstGeom>
          <a:noFill/>
          <a:ln>
            <a:solidFill>
              <a:schemeClr val="accent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29357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2973227" y="202284"/>
            <a:ext cx="6558914"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Curriculum Overview</a:t>
            </a:r>
          </a:p>
        </p:txBody>
      </p:sp>
      <p:sp>
        <p:nvSpPr>
          <p:cNvPr id="15" name="TextBox 14">
            <a:extLst>
              <a:ext uri="{FF2B5EF4-FFF2-40B4-BE49-F238E27FC236}">
                <a16:creationId xmlns:a16="http://schemas.microsoft.com/office/drawing/2014/main" id="{BB87E228-65C9-4A2E-A137-6059ACB82C4B}"/>
              </a:ext>
            </a:extLst>
          </p:cNvPr>
          <p:cNvSpPr txBox="1"/>
          <p:nvPr/>
        </p:nvSpPr>
        <p:spPr>
          <a:xfrm>
            <a:off x="1571346" y="1436726"/>
            <a:ext cx="9357064" cy="5078313"/>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5" name="Graphic 4" descr="Network diagram outline">
            <a:extLst>
              <a:ext uri="{FF2B5EF4-FFF2-40B4-BE49-F238E27FC236}">
                <a16:creationId xmlns:a16="http://schemas.microsoft.com/office/drawing/2014/main" id="{43BDF968-869C-4A05-A059-EC8DC4E1FC6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6200000">
            <a:off x="11277600" y="30708"/>
            <a:ext cx="914400" cy="914400"/>
          </a:xfrm>
          <a:prstGeom prst="rect">
            <a:avLst/>
          </a:prstGeom>
        </p:spPr>
      </p:pic>
      <p:sp>
        <p:nvSpPr>
          <p:cNvPr id="9" name="TextBox 8">
            <a:extLst>
              <a:ext uri="{FF2B5EF4-FFF2-40B4-BE49-F238E27FC236}">
                <a16:creationId xmlns:a16="http://schemas.microsoft.com/office/drawing/2014/main" id="{80883AAE-E762-42E1-8ED2-EF84186FFA47}"/>
              </a:ext>
            </a:extLst>
          </p:cNvPr>
          <p:cNvSpPr txBox="1"/>
          <p:nvPr/>
        </p:nvSpPr>
        <p:spPr>
          <a:xfrm>
            <a:off x="5073931" y="897347"/>
            <a:ext cx="2351895" cy="461665"/>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400" b="1" u="sng" dirty="0"/>
              <a:t>EYFS</a:t>
            </a:r>
          </a:p>
        </p:txBody>
      </p:sp>
      <p:pic>
        <p:nvPicPr>
          <p:cNvPr id="7" name="Picture 6">
            <a:extLst>
              <a:ext uri="{FF2B5EF4-FFF2-40B4-BE49-F238E27FC236}">
                <a16:creationId xmlns:a16="http://schemas.microsoft.com/office/drawing/2014/main" id="{C7DCABB3-4E55-454C-9558-ED9408510338}"/>
              </a:ext>
            </a:extLst>
          </p:cNvPr>
          <p:cNvPicPr>
            <a:picLocks noChangeAspect="1"/>
          </p:cNvPicPr>
          <p:nvPr/>
        </p:nvPicPr>
        <p:blipFill>
          <a:blip r:embed="rId4"/>
          <a:stretch>
            <a:fillRect/>
          </a:stretch>
        </p:blipFill>
        <p:spPr>
          <a:xfrm>
            <a:off x="1691940" y="1564689"/>
            <a:ext cx="9067796" cy="4874585"/>
          </a:xfrm>
          <a:prstGeom prst="rect">
            <a:avLst/>
          </a:prstGeom>
          <a:ln>
            <a:solidFill>
              <a:schemeClr val="accent1"/>
            </a:solidFill>
          </a:ln>
        </p:spPr>
      </p:pic>
      <p:pic>
        <p:nvPicPr>
          <p:cNvPr id="8" name="Picture 2" descr="Life to the Full Plus">
            <a:extLst>
              <a:ext uri="{FF2B5EF4-FFF2-40B4-BE49-F238E27FC236}">
                <a16:creationId xmlns:a16="http://schemas.microsoft.com/office/drawing/2014/main" id="{FCA9B3DF-8AC7-4D35-9410-0586CD9F870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328" y="111352"/>
            <a:ext cx="1388974" cy="13889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50172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2973227" y="202284"/>
            <a:ext cx="6558914"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Curriculum Overview</a:t>
            </a:r>
          </a:p>
        </p:txBody>
      </p:sp>
      <p:sp>
        <p:nvSpPr>
          <p:cNvPr id="15" name="TextBox 14">
            <a:extLst>
              <a:ext uri="{FF2B5EF4-FFF2-40B4-BE49-F238E27FC236}">
                <a16:creationId xmlns:a16="http://schemas.microsoft.com/office/drawing/2014/main" id="{BB87E228-65C9-4A2E-A137-6059ACB82C4B}"/>
              </a:ext>
            </a:extLst>
          </p:cNvPr>
          <p:cNvSpPr txBox="1"/>
          <p:nvPr/>
        </p:nvSpPr>
        <p:spPr>
          <a:xfrm>
            <a:off x="1571346" y="1436726"/>
            <a:ext cx="9357064" cy="5078313"/>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5" name="Graphic 4" descr="Network diagram outline">
            <a:extLst>
              <a:ext uri="{FF2B5EF4-FFF2-40B4-BE49-F238E27FC236}">
                <a16:creationId xmlns:a16="http://schemas.microsoft.com/office/drawing/2014/main" id="{43BDF968-869C-4A05-A059-EC8DC4E1FC6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6200000">
            <a:off x="11277600" y="30708"/>
            <a:ext cx="914400" cy="914400"/>
          </a:xfrm>
          <a:prstGeom prst="rect">
            <a:avLst/>
          </a:prstGeom>
        </p:spPr>
      </p:pic>
      <p:sp>
        <p:nvSpPr>
          <p:cNvPr id="9" name="TextBox 8">
            <a:extLst>
              <a:ext uri="{FF2B5EF4-FFF2-40B4-BE49-F238E27FC236}">
                <a16:creationId xmlns:a16="http://schemas.microsoft.com/office/drawing/2014/main" id="{80883AAE-E762-42E1-8ED2-EF84186FFA47}"/>
              </a:ext>
            </a:extLst>
          </p:cNvPr>
          <p:cNvSpPr txBox="1"/>
          <p:nvPr/>
        </p:nvSpPr>
        <p:spPr>
          <a:xfrm>
            <a:off x="5073931" y="897347"/>
            <a:ext cx="2351895" cy="461665"/>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400" b="1" u="sng" dirty="0"/>
              <a:t>KS1</a:t>
            </a:r>
          </a:p>
        </p:txBody>
      </p:sp>
      <p:pic>
        <p:nvPicPr>
          <p:cNvPr id="8" name="Picture 7">
            <a:extLst>
              <a:ext uri="{FF2B5EF4-FFF2-40B4-BE49-F238E27FC236}">
                <a16:creationId xmlns:a16="http://schemas.microsoft.com/office/drawing/2014/main" id="{F4529A18-BC81-4BE6-AC81-85A56E9220E9}"/>
              </a:ext>
            </a:extLst>
          </p:cNvPr>
          <p:cNvPicPr>
            <a:picLocks noChangeAspect="1"/>
          </p:cNvPicPr>
          <p:nvPr/>
        </p:nvPicPr>
        <p:blipFill>
          <a:blip r:embed="rId4"/>
          <a:stretch>
            <a:fillRect/>
          </a:stretch>
        </p:blipFill>
        <p:spPr>
          <a:xfrm>
            <a:off x="1714260" y="1517805"/>
            <a:ext cx="9045476" cy="4916153"/>
          </a:xfrm>
          <a:prstGeom prst="rect">
            <a:avLst/>
          </a:prstGeom>
          <a:ln>
            <a:solidFill>
              <a:schemeClr val="accent1"/>
            </a:solidFill>
          </a:ln>
        </p:spPr>
      </p:pic>
      <p:pic>
        <p:nvPicPr>
          <p:cNvPr id="11" name="Picture 2" descr="Life to the Full Plus">
            <a:extLst>
              <a:ext uri="{FF2B5EF4-FFF2-40B4-BE49-F238E27FC236}">
                <a16:creationId xmlns:a16="http://schemas.microsoft.com/office/drawing/2014/main" id="{00E3A97E-1498-4B15-B0C1-20B9BBE0FC8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328" y="111352"/>
            <a:ext cx="1388974" cy="13889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214717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2973227" y="202284"/>
            <a:ext cx="6558914"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Curriculum Overview</a:t>
            </a:r>
          </a:p>
        </p:txBody>
      </p:sp>
      <p:sp>
        <p:nvSpPr>
          <p:cNvPr id="15" name="TextBox 14">
            <a:extLst>
              <a:ext uri="{FF2B5EF4-FFF2-40B4-BE49-F238E27FC236}">
                <a16:creationId xmlns:a16="http://schemas.microsoft.com/office/drawing/2014/main" id="{BB87E228-65C9-4A2E-A137-6059ACB82C4B}"/>
              </a:ext>
            </a:extLst>
          </p:cNvPr>
          <p:cNvSpPr txBox="1"/>
          <p:nvPr/>
        </p:nvSpPr>
        <p:spPr>
          <a:xfrm>
            <a:off x="1571346" y="1436726"/>
            <a:ext cx="9357064" cy="5078313"/>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5" name="Graphic 4" descr="Network diagram outline">
            <a:extLst>
              <a:ext uri="{FF2B5EF4-FFF2-40B4-BE49-F238E27FC236}">
                <a16:creationId xmlns:a16="http://schemas.microsoft.com/office/drawing/2014/main" id="{43BDF968-869C-4A05-A059-EC8DC4E1FC6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6200000">
            <a:off x="11277600" y="30708"/>
            <a:ext cx="914400" cy="914400"/>
          </a:xfrm>
          <a:prstGeom prst="rect">
            <a:avLst/>
          </a:prstGeom>
        </p:spPr>
      </p:pic>
      <p:sp>
        <p:nvSpPr>
          <p:cNvPr id="9" name="TextBox 8">
            <a:extLst>
              <a:ext uri="{FF2B5EF4-FFF2-40B4-BE49-F238E27FC236}">
                <a16:creationId xmlns:a16="http://schemas.microsoft.com/office/drawing/2014/main" id="{80883AAE-E762-42E1-8ED2-EF84186FFA47}"/>
              </a:ext>
            </a:extLst>
          </p:cNvPr>
          <p:cNvSpPr txBox="1"/>
          <p:nvPr/>
        </p:nvSpPr>
        <p:spPr>
          <a:xfrm>
            <a:off x="5073931" y="897347"/>
            <a:ext cx="2351895" cy="461665"/>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400" b="1" u="sng" dirty="0"/>
              <a:t>LKS2</a:t>
            </a:r>
          </a:p>
        </p:txBody>
      </p:sp>
      <p:pic>
        <p:nvPicPr>
          <p:cNvPr id="8" name="Picture 7">
            <a:extLst>
              <a:ext uri="{FF2B5EF4-FFF2-40B4-BE49-F238E27FC236}">
                <a16:creationId xmlns:a16="http://schemas.microsoft.com/office/drawing/2014/main" id="{1A6B57A4-9041-44C3-9804-81945AD07FDC}"/>
              </a:ext>
            </a:extLst>
          </p:cNvPr>
          <p:cNvPicPr>
            <a:picLocks noChangeAspect="1"/>
          </p:cNvPicPr>
          <p:nvPr/>
        </p:nvPicPr>
        <p:blipFill>
          <a:blip r:embed="rId4"/>
          <a:stretch>
            <a:fillRect/>
          </a:stretch>
        </p:blipFill>
        <p:spPr>
          <a:xfrm>
            <a:off x="1669890" y="1500326"/>
            <a:ext cx="9143111" cy="4909351"/>
          </a:xfrm>
          <a:prstGeom prst="rect">
            <a:avLst/>
          </a:prstGeom>
          <a:ln>
            <a:solidFill>
              <a:schemeClr val="accent1"/>
            </a:solidFill>
          </a:ln>
        </p:spPr>
      </p:pic>
      <p:pic>
        <p:nvPicPr>
          <p:cNvPr id="11" name="Picture 2" descr="Life to the Full Plus">
            <a:extLst>
              <a:ext uri="{FF2B5EF4-FFF2-40B4-BE49-F238E27FC236}">
                <a16:creationId xmlns:a16="http://schemas.microsoft.com/office/drawing/2014/main" id="{C1DFA89F-A8B0-4832-B0EE-5BFBEC39128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328" y="111352"/>
            <a:ext cx="1388974" cy="13889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326558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2973227" y="202284"/>
            <a:ext cx="6558914"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Curriculum Overview</a:t>
            </a:r>
          </a:p>
        </p:txBody>
      </p:sp>
      <p:sp>
        <p:nvSpPr>
          <p:cNvPr id="15" name="TextBox 14">
            <a:extLst>
              <a:ext uri="{FF2B5EF4-FFF2-40B4-BE49-F238E27FC236}">
                <a16:creationId xmlns:a16="http://schemas.microsoft.com/office/drawing/2014/main" id="{BB87E228-65C9-4A2E-A137-6059ACB82C4B}"/>
              </a:ext>
            </a:extLst>
          </p:cNvPr>
          <p:cNvSpPr txBox="1"/>
          <p:nvPr/>
        </p:nvSpPr>
        <p:spPr>
          <a:xfrm>
            <a:off x="1571346" y="1436726"/>
            <a:ext cx="9357064" cy="5078313"/>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5" name="Graphic 4" descr="Network diagram outline">
            <a:extLst>
              <a:ext uri="{FF2B5EF4-FFF2-40B4-BE49-F238E27FC236}">
                <a16:creationId xmlns:a16="http://schemas.microsoft.com/office/drawing/2014/main" id="{43BDF968-869C-4A05-A059-EC8DC4E1FC6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6200000">
            <a:off x="11277600" y="30708"/>
            <a:ext cx="914400" cy="914400"/>
          </a:xfrm>
          <a:prstGeom prst="rect">
            <a:avLst/>
          </a:prstGeom>
        </p:spPr>
      </p:pic>
      <p:sp>
        <p:nvSpPr>
          <p:cNvPr id="9" name="TextBox 8">
            <a:extLst>
              <a:ext uri="{FF2B5EF4-FFF2-40B4-BE49-F238E27FC236}">
                <a16:creationId xmlns:a16="http://schemas.microsoft.com/office/drawing/2014/main" id="{80883AAE-E762-42E1-8ED2-EF84186FFA47}"/>
              </a:ext>
            </a:extLst>
          </p:cNvPr>
          <p:cNvSpPr txBox="1"/>
          <p:nvPr/>
        </p:nvSpPr>
        <p:spPr>
          <a:xfrm>
            <a:off x="5073931" y="897347"/>
            <a:ext cx="2351895" cy="461665"/>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400" b="1" u="sng" dirty="0"/>
              <a:t>UKS2</a:t>
            </a:r>
          </a:p>
        </p:txBody>
      </p:sp>
      <p:pic>
        <p:nvPicPr>
          <p:cNvPr id="8" name="Picture 7">
            <a:extLst>
              <a:ext uri="{FF2B5EF4-FFF2-40B4-BE49-F238E27FC236}">
                <a16:creationId xmlns:a16="http://schemas.microsoft.com/office/drawing/2014/main" id="{9E36040E-0758-419B-B384-E5D256BBEC38}"/>
              </a:ext>
            </a:extLst>
          </p:cNvPr>
          <p:cNvPicPr>
            <a:picLocks noChangeAspect="1"/>
          </p:cNvPicPr>
          <p:nvPr/>
        </p:nvPicPr>
        <p:blipFill>
          <a:blip r:embed="rId4"/>
          <a:stretch>
            <a:fillRect/>
          </a:stretch>
        </p:blipFill>
        <p:spPr>
          <a:xfrm>
            <a:off x="1686215" y="1553593"/>
            <a:ext cx="9055766" cy="4819516"/>
          </a:xfrm>
          <a:prstGeom prst="rect">
            <a:avLst/>
          </a:prstGeom>
          <a:ln>
            <a:solidFill>
              <a:schemeClr val="accent1"/>
            </a:solidFill>
          </a:ln>
        </p:spPr>
      </p:pic>
      <p:pic>
        <p:nvPicPr>
          <p:cNvPr id="11" name="Picture 2" descr="Life to the Full Plus">
            <a:extLst>
              <a:ext uri="{FF2B5EF4-FFF2-40B4-BE49-F238E27FC236}">
                <a16:creationId xmlns:a16="http://schemas.microsoft.com/office/drawing/2014/main" id="{A0924FC4-AC5C-4891-AA0B-1D5638A69EE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328" y="111352"/>
            <a:ext cx="1388974" cy="13889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12935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2577482" y="202284"/>
            <a:ext cx="7862658"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Progression of Vocabulary</a:t>
            </a:r>
          </a:p>
        </p:txBody>
      </p:sp>
      <p:sp>
        <p:nvSpPr>
          <p:cNvPr id="15" name="TextBox 14">
            <a:extLst>
              <a:ext uri="{FF2B5EF4-FFF2-40B4-BE49-F238E27FC236}">
                <a16:creationId xmlns:a16="http://schemas.microsoft.com/office/drawing/2014/main" id="{BB87E228-65C9-4A2E-A137-6059ACB82C4B}"/>
              </a:ext>
            </a:extLst>
          </p:cNvPr>
          <p:cNvSpPr txBox="1"/>
          <p:nvPr/>
        </p:nvSpPr>
        <p:spPr>
          <a:xfrm>
            <a:off x="327897" y="1113175"/>
            <a:ext cx="11630323" cy="5078313"/>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38" name="Graphic 37" descr="Upstairs with solid fill">
            <a:extLst>
              <a:ext uri="{FF2B5EF4-FFF2-40B4-BE49-F238E27FC236}">
                <a16:creationId xmlns:a16="http://schemas.microsoft.com/office/drawing/2014/main" id="{CDB80326-144F-41E8-BCAC-8823F75C93B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1043820" y="62056"/>
            <a:ext cx="914400" cy="914400"/>
          </a:xfrm>
          <a:prstGeom prst="rect">
            <a:avLst/>
          </a:prstGeom>
        </p:spPr>
      </p:pic>
      <p:pic>
        <p:nvPicPr>
          <p:cNvPr id="11" name="Picture 10">
            <a:extLst>
              <a:ext uri="{FF2B5EF4-FFF2-40B4-BE49-F238E27FC236}">
                <a16:creationId xmlns:a16="http://schemas.microsoft.com/office/drawing/2014/main" id="{E9D773F6-771B-46A8-B745-F5354358D7C9}"/>
              </a:ext>
            </a:extLst>
          </p:cNvPr>
          <p:cNvPicPr>
            <a:picLocks noChangeAspect="1"/>
          </p:cNvPicPr>
          <p:nvPr/>
        </p:nvPicPr>
        <p:blipFill>
          <a:blip r:embed="rId4"/>
          <a:stretch>
            <a:fillRect/>
          </a:stretch>
        </p:blipFill>
        <p:spPr>
          <a:xfrm>
            <a:off x="651746" y="1756080"/>
            <a:ext cx="5584079" cy="1625566"/>
          </a:xfrm>
          <a:prstGeom prst="rect">
            <a:avLst/>
          </a:prstGeom>
          <a:ln>
            <a:solidFill>
              <a:schemeClr val="accent1"/>
            </a:solidFill>
          </a:ln>
        </p:spPr>
      </p:pic>
      <p:pic>
        <p:nvPicPr>
          <p:cNvPr id="13" name="Picture 12">
            <a:extLst>
              <a:ext uri="{FF2B5EF4-FFF2-40B4-BE49-F238E27FC236}">
                <a16:creationId xmlns:a16="http://schemas.microsoft.com/office/drawing/2014/main" id="{5AACA493-CE77-43F8-9391-7592B18A9E3D}"/>
              </a:ext>
            </a:extLst>
          </p:cNvPr>
          <p:cNvPicPr>
            <a:picLocks noChangeAspect="1"/>
          </p:cNvPicPr>
          <p:nvPr/>
        </p:nvPicPr>
        <p:blipFill>
          <a:blip r:embed="rId5"/>
          <a:stretch>
            <a:fillRect/>
          </a:stretch>
        </p:blipFill>
        <p:spPr>
          <a:xfrm>
            <a:off x="6446990" y="1756996"/>
            <a:ext cx="5402062" cy="1624649"/>
          </a:xfrm>
          <a:prstGeom prst="rect">
            <a:avLst/>
          </a:prstGeom>
          <a:ln>
            <a:solidFill>
              <a:schemeClr val="accent1"/>
            </a:solidFill>
          </a:ln>
        </p:spPr>
      </p:pic>
      <p:pic>
        <p:nvPicPr>
          <p:cNvPr id="16" name="Picture 15">
            <a:extLst>
              <a:ext uri="{FF2B5EF4-FFF2-40B4-BE49-F238E27FC236}">
                <a16:creationId xmlns:a16="http://schemas.microsoft.com/office/drawing/2014/main" id="{094BA62F-3945-46C9-8103-9B1013E162D5}"/>
              </a:ext>
            </a:extLst>
          </p:cNvPr>
          <p:cNvPicPr>
            <a:picLocks noChangeAspect="1"/>
          </p:cNvPicPr>
          <p:nvPr/>
        </p:nvPicPr>
        <p:blipFill>
          <a:blip r:embed="rId6"/>
          <a:stretch>
            <a:fillRect/>
          </a:stretch>
        </p:blipFill>
        <p:spPr>
          <a:xfrm>
            <a:off x="508671" y="4230754"/>
            <a:ext cx="5727154" cy="1591472"/>
          </a:xfrm>
          <a:prstGeom prst="rect">
            <a:avLst/>
          </a:prstGeom>
          <a:ln>
            <a:solidFill>
              <a:schemeClr val="accent1"/>
            </a:solidFill>
          </a:ln>
        </p:spPr>
      </p:pic>
      <p:pic>
        <p:nvPicPr>
          <p:cNvPr id="18" name="Picture 17">
            <a:extLst>
              <a:ext uri="{FF2B5EF4-FFF2-40B4-BE49-F238E27FC236}">
                <a16:creationId xmlns:a16="http://schemas.microsoft.com/office/drawing/2014/main" id="{71C8FC99-F3D9-43AF-93C5-6C1EFF3DE696}"/>
              </a:ext>
            </a:extLst>
          </p:cNvPr>
          <p:cNvPicPr>
            <a:picLocks noChangeAspect="1"/>
          </p:cNvPicPr>
          <p:nvPr/>
        </p:nvPicPr>
        <p:blipFill>
          <a:blip r:embed="rId7"/>
          <a:stretch>
            <a:fillRect/>
          </a:stretch>
        </p:blipFill>
        <p:spPr>
          <a:xfrm>
            <a:off x="6446990" y="4230754"/>
            <a:ext cx="5432163" cy="1591472"/>
          </a:xfrm>
          <a:prstGeom prst="rect">
            <a:avLst/>
          </a:prstGeom>
          <a:ln>
            <a:solidFill>
              <a:schemeClr val="accent1"/>
            </a:solidFill>
          </a:ln>
        </p:spPr>
      </p:pic>
      <p:sp>
        <p:nvSpPr>
          <p:cNvPr id="20" name="TextBox 19">
            <a:extLst>
              <a:ext uri="{FF2B5EF4-FFF2-40B4-BE49-F238E27FC236}">
                <a16:creationId xmlns:a16="http://schemas.microsoft.com/office/drawing/2014/main" id="{A04EDA21-984A-4B55-B8AC-13950BA8191E}"/>
              </a:ext>
            </a:extLst>
          </p:cNvPr>
          <p:cNvSpPr txBox="1"/>
          <p:nvPr/>
        </p:nvSpPr>
        <p:spPr>
          <a:xfrm>
            <a:off x="2250119" y="1225033"/>
            <a:ext cx="1788852" cy="400110"/>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000" b="1" u="sng" dirty="0"/>
              <a:t>EYFS</a:t>
            </a:r>
          </a:p>
        </p:txBody>
      </p:sp>
      <p:sp>
        <p:nvSpPr>
          <p:cNvPr id="21" name="TextBox 20">
            <a:extLst>
              <a:ext uri="{FF2B5EF4-FFF2-40B4-BE49-F238E27FC236}">
                <a16:creationId xmlns:a16="http://schemas.microsoft.com/office/drawing/2014/main" id="{D02A84FE-4C88-45BF-9929-62BC4B9121C8}"/>
              </a:ext>
            </a:extLst>
          </p:cNvPr>
          <p:cNvSpPr txBox="1"/>
          <p:nvPr/>
        </p:nvSpPr>
        <p:spPr>
          <a:xfrm>
            <a:off x="8651288" y="1225033"/>
            <a:ext cx="1788852" cy="400110"/>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000" b="1" u="sng" dirty="0"/>
              <a:t>KS1</a:t>
            </a:r>
          </a:p>
        </p:txBody>
      </p:sp>
      <p:sp>
        <p:nvSpPr>
          <p:cNvPr id="22" name="TextBox 21">
            <a:extLst>
              <a:ext uri="{FF2B5EF4-FFF2-40B4-BE49-F238E27FC236}">
                <a16:creationId xmlns:a16="http://schemas.microsoft.com/office/drawing/2014/main" id="{AF40A5CA-A07F-4C9E-94FA-C925BDC134F7}"/>
              </a:ext>
            </a:extLst>
          </p:cNvPr>
          <p:cNvSpPr txBox="1"/>
          <p:nvPr/>
        </p:nvSpPr>
        <p:spPr>
          <a:xfrm>
            <a:off x="2250119" y="3661437"/>
            <a:ext cx="1788852" cy="400110"/>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000" b="1" u="sng" dirty="0"/>
              <a:t>LKS2</a:t>
            </a:r>
          </a:p>
        </p:txBody>
      </p:sp>
      <p:sp>
        <p:nvSpPr>
          <p:cNvPr id="25" name="TextBox 24">
            <a:extLst>
              <a:ext uri="{FF2B5EF4-FFF2-40B4-BE49-F238E27FC236}">
                <a16:creationId xmlns:a16="http://schemas.microsoft.com/office/drawing/2014/main" id="{E3151589-0300-4510-A1E0-C962CD75C092}"/>
              </a:ext>
            </a:extLst>
          </p:cNvPr>
          <p:cNvSpPr txBox="1"/>
          <p:nvPr/>
        </p:nvSpPr>
        <p:spPr>
          <a:xfrm>
            <a:off x="8651288" y="3661437"/>
            <a:ext cx="1788852" cy="400110"/>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000" b="1" u="sng" dirty="0"/>
              <a:t>UKS2</a:t>
            </a:r>
          </a:p>
        </p:txBody>
      </p:sp>
    </p:spTree>
    <p:extLst>
      <p:ext uri="{BB962C8B-B14F-4D97-AF65-F5344CB8AC3E}">
        <p14:creationId xmlns:p14="http://schemas.microsoft.com/office/powerpoint/2010/main" val="106637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2577482" y="202284"/>
            <a:ext cx="7862658"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Progression of Skills</a:t>
            </a:r>
          </a:p>
        </p:txBody>
      </p:sp>
      <p:sp>
        <p:nvSpPr>
          <p:cNvPr id="15" name="TextBox 14">
            <a:extLst>
              <a:ext uri="{FF2B5EF4-FFF2-40B4-BE49-F238E27FC236}">
                <a16:creationId xmlns:a16="http://schemas.microsoft.com/office/drawing/2014/main" id="{BB87E228-65C9-4A2E-A137-6059ACB82C4B}"/>
              </a:ext>
            </a:extLst>
          </p:cNvPr>
          <p:cNvSpPr txBox="1"/>
          <p:nvPr/>
        </p:nvSpPr>
        <p:spPr>
          <a:xfrm>
            <a:off x="327897" y="1113175"/>
            <a:ext cx="11630323" cy="563231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38" name="Graphic 37" descr="Upstairs with solid fill">
            <a:extLst>
              <a:ext uri="{FF2B5EF4-FFF2-40B4-BE49-F238E27FC236}">
                <a16:creationId xmlns:a16="http://schemas.microsoft.com/office/drawing/2014/main" id="{CDB80326-144F-41E8-BCAC-8823F75C93B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1043820" y="62056"/>
            <a:ext cx="914400" cy="914400"/>
          </a:xfrm>
          <a:prstGeom prst="rect">
            <a:avLst/>
          </a:prstGeom>
        </p:spPr>
      </p:pic>
      <p:sp>
        <p:nvSpPr>
          <p:cNvPr id="21" name="TextBox 20">
            <a:extLst>
              <a:ext uri="{FF2B5EF4-FFF2-40B4-BE49-F238E27FC236}">
                <a16:creationId xmlns:a16="http://schemas.microsoft.com/office/drawing/2014/main" id="{D02A84FE-4C88-45BF-9929-62BC4B9121C8}"/>
              </a:ext>
            </a:extLst>
          </p:cNvPr>
          <p:cNvSpPr txBox="1"/>
          <p:nvPr/>
        </p:nvSpPr>
        <p:spPr>
          <a:xfrm>
            <a:off x="2577482" y="1224012"/>
            <a:ext cx="1788852" cy="400110"/>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000" b="1" u="sng" dirty="0"/>
              <a:t>KS1</a:t>
            </a:r>
          </a:p>
        </p:txBody>
      </p:sp>
      <p:sp>
        <p:nvSpPr>
          <p:cNvPr id="22" name="TextBox 21">
            <a:extLst>
              <a:ext uri="{FF2B5EF4-FFF2-40B4-BE49-F238E27FC236}">
                <a16:creationId xmlns:a16="http://schemas.microsoft.com/office/drawing/2014/main" id="{AF40A5CA-A07F-4C9E-94FA-C925BDC134F7}"/>
              </a:ext>
            </a:extLst>
          </p:cNvPr>
          <p:cNvSpPr txBox="1"/>
          <p:nvPr/>
        </p:nvSpPr>
        <p:spPr>
          <a:xfrm>
            <a:off x="2466509" y="4242925"/>
            <a:ext cx="1788852" cy="400110"/>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000" b="1" u="sng" dirty="0"/>
              <a:t>LKS2</a:t>
            </a:r>
          </a:p>
        </p:txBody>
      </p:sp>
      <p:sp>
        <p:nvSpPr>
          <p:cNvPr id="25" name="TextBox 24">
            <a:extLst>
              <a:ext uri="{FF2B5EF4-FFF2-40B4-BE49-F238E27FC236}">
                <a16:creationId xmlns:a16="http://schemas.microsoft.com/office/drawing/2014/main" id="{E3151589-0300-4510-A1E0-C962CD75C092}"/>
              </a:ext>
            </a:extLst>
          </p:cNvPr>
          <p:cNvSpPr txBox="1"/>
          <p:nvPr/>
        </p:nvSpPr>
        <p:spPr>
          <a:xfrm>
            <a:off x="8464857" y="1803318"/>
            <a:ext cx="1788852" cy="400110"/>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000" b="1" u="sng" dirty="0"/>
              <a:t>UKS2</a:t>
            </a:r>
          </a:p>
        </p:txBody>
      </p:sp>
      <p:pic>
        <p:nvPicPr>
          <p:cNvPr id="6" name="Picture 5">
            <a:extLst>
              <a:ext uri="{FF2B5EF4-FFF2-40B4-BE49-F238E27FC236}">
                <a16:creationId xmlns:a16="http://schemas.microsoft.com/office/drawing/2014/main" id="{DC037A70-D9F3-4BC6-B811-EF6F82390343}"/>
              </a:ext>
            </a:extLst>
          </p:cNvPr>
          <p:cNvPicPr>
            <a:picLocks noChangeAspect="1"/>
          </p:cNvPicPr>
          <p:nvPr/>
        </p:nvPicPr>
        <p:blipFill>
          <a:blip r:embed="rId4"/>
          <a:stretch>
            <a:fillRect/>
          </a:stretch>
        </p:blipFill>
        <p:spPr>
          <a:xfrm>
            <a:off x="549768" y="1692482"/>
            <a:ext cx="5851032" cy="2027634"/>
          </a:xfrm>
          <a:prstGeom prst="rect">
            <a:avLst/>
          </a:prstGeom>
          <a:ln>
            <a:solidFill>
              <a:schemeClr val="accent1"/>
            </a:solidFill>
          </a:ln>
        </p:spPr>
      </p:pic>
      <p:pic>
        <p:nvPicPr>
          <p:cNvPr id="8" name="Picture 7">
            <a:extLst>
              <a:ext uri="{FF2B5EF4-FFF2-40B4-BE49-F238E27FC236}">
                <a16:creationId xmlns:a16="http://schemas.microsoft.com/office/drawing/2014/main" id="{E7FCA169-75AC-4C77-8592-55221BFB4B61}"/>
              </a:ext>
            </a:extLst>
          </p:cNvPr>
          <p:cNvPicPr>
            <a:picLocks noChangeAspect="1"/>
          </p:cNvPicPr>
          <p:nvPr/>
        </p:nvPicPr>
        <p:blipFill>
          <a:blip r:embed="rId5"/>
          <a:stretch>
            <a:fillRect/>
          </a:stretch>
        </p:blipFill>
        <p:spPr>
          <a:xfrm>
            <a:off x="549768" y="4775315"/>
            <a:ext cx="5851032" cy="1452841"/>
          </a:xfrm>
          <a:prstGeom prst="rect">
            <a:avLst/>
          </a:prstGeom>
          <a:ln>
            <a:solidFill>
              <a:schemeClr val="accent1"/>
            </a:solidFill>
          </a:ln>
        </p:spPr>
      </p:pic>
      <p:pic>
        <p:nvPicPr>
          <p:cNvPr id="10" name="Picture 9">
            <a:extLst>
              <a:ext uri="{FF2B5EF4-FFF2-40B4-BE49-F238E27FC236}">
                <a16:creationId xmlns:a16="http://schemas.microsoft.com/office/drawing/2014/main" id="{4E56210E-A92F-4D71-81A4-CCB8261AEDA2}"/>
              </a:ext>
            </a:extLst>
          </p:cNvPr>
          <p:cNvPicPr>
            <a:picLocks noChangeAspect="1"/>
          </p:cNvPicPr>
          <p:nvPr/>
        </p:nvPicPr>
        <p:blipFill>
          <a:blip r:embed="rId6"/>
          <a:stretch>
            <a:fillRect/>
          </a:stretch>
        </p:blipFill>
        <p:spPr>
          <a:xfrm>
            <a:off x="6622671" y="2271787"/>
            <a:ext cx="5143322" cy="3299572"/>
          </a:xfrm>
          <a:prstGeom prst="rect">
            <a:avLst/>
          </a:prstGeom>
          <a:ln>
            <a:solidFill>
              <a:schemeClr val="accent1"/>
            </a:solidFill>
          </a:ln>
        </p:spPr>
      </p:pic>
    </p:spTree>
    <p:extLst>
      <p:ext uri="{BB962C8B-B14F-4D97-AF65-F5344CB8AC3E}">
        <p14:creationId xmlns:p14="http://schemas.microsoft.com/office/powerpoint/2010/main" val="18576698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1480296" y="112408"/>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a:t>Assessment</a:t>
            </a:r>
            <a:endParaRPr lang="en-GB" sz="3600" b="1" u="sng" dirty="0"/>
          </a:p>
        </p:txBody>
      </p:sp>
      <p:sp>
        <p:nvSpPr>
          <p:cNvPr id="10" name="TextBox 9">
            <a:extLst>
              <a:ext uri="{FF2B5EF4-FFF2-40B4-BE49-F238E27FC236}">
                <a16:creationId xmlns:a16="http://schemas.microsoft.com/office/drawing/2014/main" id="{737BC8CF-04CF-4BD4-98FC-63F100E3637D}"/>
              </a:ext>
            </a:extLst>
          </p:cNvPr>
          <p:cNvSpPr txBox="1"/>
          <p:nvPr/>
        </p:nvSpPr>
        <p:spPr>
          <a:xfrm>
            <a:off x="642856" y="1166200"/>
            <a:ext cx="10924748" cy="2031325"/>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l" rtl="0" fontAlgn="base"/>
            <a:r>
              <a:rPr lang="en-US" sz="1400" b="0" i="0" dirty="0">
                <a:effectLst/>
                <a:latin typeface="XCCW Joined 10a" panose="03050602040000000000" pitchFamily="66" charset="0"/>
              </a:rPr>
              <a:t>Whilst learning, teachers will use questioning to assess children’s understanding of what is being taught and present them with scenarios to offer them the opportunity to challenge their moral and spiritual thinking. </a:t>
            </a:r>
          </a:p>
          <a:p>
            <a:pPr algn="l" rtl="0" fontAlgn="base"/>
            <a:endParaRPr lang="en-US" sz="1400" dirty="0">
              <a:latin typeface="XCCW Joined 10a" panose="03050602040000000000" pitchFamily="66" charset="0"/>
            </a:endParaRPr>
          </a:p>
          <a:p>
            <a:pPr algn="l" rtl="0" fontAlgn="base"/>
            <a:r>
              <a:rPr lang="en-US" sz="1400" b="0" i="0" dirty="0">
                <a:effectLst/>
                <a:latin typeface="XCCW Joined 10a" panose="03050602040000000000" pitchFamily="66" charset="0"/>
              </a:rPr>
              <a:t>An evaluative approach to assessment is adopted by teachers to inform them of individual progress.</a:t>
            </a:r>
          </a:p>
          <a:p>
            <a:pPr algn="l" rtl="0" fontAlgn="base"/>
            <a:endParaRPr lang="en-US" sz="1400" dirty="0">
              <a:latin typeface="XCCW Joined 10a" panose="03050602040000000000" pitchFamily="66" charset="0"/>
            </a:endParaRPr>
          </a:p>
          <a:p>
            <a:pPr algn="l" rtl="0" fontAlgn="base"/>
            <a:r>
              <a:rPr lang="en-US" sz="1400" b="0" i="0" dirty="0">
                <a:effectLst/>
                <a:latin typeface="XCCW Joined 10a" panose="03050602040000000000" pitchFamily="66" charset="0"/>
              </a:rPr>
              <a:t>Baseline assessments and endpoint assessments are also used to assess children’s progress at the end of each unit.</a:t>
            </a:r>
            <a:endParaRPr lang="en-US" sz="1400" b="0" i="0" dirty="0">
              <a:effectLst/>
              <a:latin typeface="+mj-lt"/>
            </a:endParaRPr>
          </a:p>
        </p:txBody>
      </p:sp>
      <p:pic>
        <p:nvPicPr>
          <p:cNvPr id="3" name="Graphic 2" descr="Badge Tick outline">
            <a:extLst>
              <a:ext uri="{FF2B5EF4-FFF2-40B4-BE49-F238E27FC236}">
                <a16:creationId xmlns:a16="http://schemas.microsoft.com/office/drawing/2014/main" id="{51AE63A0-EEBB-4652-8302-7037E660BE57}"/>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951774" y="20325"/>
            <a:ext cx="914400" cy="914400"/>
          </a:xfrm>
          <a:prstGeom prst="rect">
            <a:avLst/>
          </a:prstGeom>
        </p:spPr>
      </p:pic>
      <p:pic>
        <p:nvPicPr>
          <p:cNvPr id="12" name="Picture 11">
            <a:extLst>
              <a:ext uri="{FF2B5EF4-FFF2-40B4-BE49-F238E27FC236}">
                <a16:creationId xmlns:a16="http://schemas.microsoft.com/office/drawing/2014/main" id="{FD189DCF-D9F8-4D26-820F-8976C7DBC2D5}"/>
              </a:ext>
            </a:extLst>
          </p:cNvPr>
          <p:cNvPicPr>
            <a:picLocks noChangeAspect="1"/>
          </p:cNvPicPr>
          <p:nvPr/>
        </p:nvPicPr>
        <p:blipFill>
          <a:blip r:embed="rId4"/>
          <a:stretch>
            <a:fillRect/>
          </a:stretch>
        </p:blipFill>
        <p:spPr>
          <a:xfrm>
            <a:off x="278942" y="3429000"/>
            <a:ext cx="5429399" cy="2883023"/>
          </a:xfrm>
          <a:prstGeom prst="rect">
            <a:avLst/>
          </a:prstGeom>
          <a:ln>
            <a:solidFill>
              <a:schemeClr val="accent1"/>
            </a:solidFill>
          </a:ln>
        </p:spPr>
      </p:pic>
      <p:pic>
        <p:nvPicPr>
          <p:cNvPr id="14" name="Picture 13">
            <a:extLst>
              <a:ext uri="{FF2B5EF4-FFF2-40B4-BE49-F238E27FC236}">
                <a16:creationId xmlns:a16="http://schemas.microsoft.com/office/drawing/2014/main" id="{823F2B78-F87A-4BE1-B62D-61311DC9435F}"/>
              </a:ext>
            </a:extLst>
          </p:cNvPr>
          <p:cNvPicPr>
            <a:picLocks noChangeAspect="1"/>
          </p:cNvPicPr>
          <p:nvPr/>
        </p:nvPicPr>
        <p:blipFill>
          <a:blip r:embed="rId5"/>
          <a:stretch>
            <a:fillRect/>
          </a:stretch>
        </p:blipFill>
        <p:spPr>
          <a:xfrm>
            <a:off x="5899896" y="3429000"/>
            <a:ext cx="6013162" cy="2883023"/>
          </a:xfrm>
          <a:prstGeom prst="rect">
            <a:avLst/>
          </a:prstGeom>
          <a:ln>
            <a:solidFill>
              <a:schemeClr val="accent1"/>
            </a:solidFill>
          </a:ln>
        </p:spPr>
      </p:pic>
    </p:spTree>
    <p:extLst>
      <p:ext uri="{BB962C8B-B14F-4D97-AF65-F5344CB8AC3E}">
        <p14:creationId xmlns:p14="http://schemas.microsoft.com/office/powerpoint/2010/main" val="17693081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688E8AE-337E-4422-91BC-A8B833E07FB0}"/>
              </a:ext>
            </a:extLst>
          </p:cNvPr>
          <p:cNvSpPr txBox="1"/>
          <p:nvPr/>
        </p:nvSpPr>
        <p:spPr>
          <a:xfrm>
            <a:off x="1458595" y="267012"/>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Inclusion</a:t>
            </a:r>
          </a:p>
        </p:txBody>
      </p:sp>
      <p:pic>
        <p:nvPicPr>
          <p:cNvPr id="9" name="Graphic 8" descr="Group success with solid fill">
            <a:extLst>
              <a:ext uri="{FF2B5EF4-FFF2-40B4-BE49-F238E27FC236}">
                <a16:creationId xmlns:a16="http://schemas.microsoft.com/office/drawing/2014/main" id="{9FF5E679-A1D3-4C65-B46F-C7A52841174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1046781" y="132977"/>
            <a:ext cx="914400" cy="914400"/>
          </a:xfrm>
          <a:prstGeom prst="rect">
            <a:avLst/>
          </a:prstGeom>
        </p:spPr>
      </p:pic>
      <p:sp>
        <p:nvSpPr>
          <p:cNvPr id="11" name="TextBox 10">
            <a:extLst>
              <a:ext uri="{FF2B5EF4-FFF2-40B4-BE49-F238E27FC236}">
                <a16:creationId xmlns:a16="http://schemas.microsoft.com/office/drawing/2014/main" id="{1DAE6A3D-8642-4256-BDD5-D5138CE8281B}"/>
              </a:ext>
            </a:extLst>
          </p:cNvPr>
          <p:cNvSpPr txBox="1"/>
          <p:nvPr/>
        </p:nvSpPr>
        <p:spPr>
          <a:xfrm>
            <a:off x="111760" y="1047377"/>
            <a:ext cx="11978639" cy="5786199"/>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l" rtl="0" fontAlgn="base">
              <a:buFont typeface="+mj-lt"/>
              <a:buAutoNum type="arabicPeriod"/>
            </a:pPr>
            <a:r>
              <a:rPr lang="en-US" sz="1000" b="1" i="0" dirty="0">
                <a:solidFill>
                  <a:srgbClr val="000000"/>
                </a:solidFill>
                <a:effectLst/>
                <a:latin typeface="+mj-lt"/>
              </a:rPr>
              <a:t>Explicit instruction</a:t>
            </a:r>
            <a:r>
              <a:rPr lang="en-US" sz="1000" b="0" i="0" dirty="0">
                <a:solidFill>
                  <a:srgbClr val="000000"/>
                </a:solidFill>
                <a:effectLst/>
                <a:latin typeface="+mj-lt"/>
              </a:rPr>
              <a:t> - step-by-step modelling of what we want children to do, chunking the content and introducing new material in small steps </a:t>
            </a:r>
          </a:p>
          <a:p>
            <a:pPr algn="l" rtl="0" fontAlgn="base"/>
            <a:r>
              <a:rPr lang="en-US" sz="1000" b="0" i="0" dirty="0">
                <a:solidFill>
                  <a:srgbClr val="000000"/>
                </a:solidFill>
                <a:effectLst/>
                <a:latin typeface="+mj-lt"/>
              </a:rPr>
              <a:t> </a:t>
            </a:r>
          </a:p>
          <a:p>
            <a:pPr algn="l" rtl="0" fontAlgn="base">
              <a:buFont typeface="+mj-lt"/>
              <a:buAutoNum type="arabicPeriod" startAt="2"/>
            </a:pPr>
            <a:r>
              <a:rPr lang="en-US" sz="1000" b="1" i="0" dirty="0">
                <a:solidFill>
                  <a:srgbClr val="000000"/>
                </a:solidFill>
                <a:effectLst/>
                <a:latin typeface="+mj-lt"/>
              </a:rPr>
              <a:t>Cognitive and metacognitive strategies</a:t>
            </a:r>
            <a:r>
              <a:rPr lang="en-US" sz="1000" b="0" i="0" dirty="0">
                <a:solidFill>
                  <a:srgbClr val="000000"/>
                </a:solidFill>
                <a:effectLst/>
                <a:latin typeface="+mj-lt"/>
              </a:rPr>
              <a:t> – opportunity to recall information to transfer it to our long-term memory </a:t>
            </a:r>
          </a:p>
          <a:p>
            <a:pPr algn="l" rtl="0" fontAlgn="base"/>
            <a:r>
              <a:rPr lang="en-US" sz="1000" b="0" i="0" dirty="0">
                <a:solidFill>
                  <a:srgbClr val="000000"/>
                </a:solidFill>
                <a:effectLst/>
                <a:latin typeface="+mj-lt"/>
              </a:rPr>
              <a:t> </a:t>
            </a:r>
          </a:p>
          <a:p>
            <a:pPr algn="l" rtl="0" fontAlgn="base">
              <a:buFont typeface="+mj-lt"/>
              <a:buAutoNum type="arabicPeriod" startAt="3"/>
            </a:pPr>
            <a:r>
              <a:rPr lang="en-US" sz="1000" b="1" i="0" dirty="0">
                <a:solidFill>
                  <a:srgbClr val="000000"/>
                </a:solidFill>
                <a:effectLst/>
                <a:latin typeface="+mj-lt"/>
              </a:rPr>
              <a:t>Scaffolding</a:t>
            </a:r>
            <a:r>
              <a:rPr lang="en-US" sz="1000" b="0" i="0" dirty="0">
                <a:solidFill>
                  <a:srgbClr val="000000"/>
                </a:solidFill>
                <a:effectLst/>
                <a:latin typeface="+mj-lt"/>
              </a:rPr>
              <a:t> – pre-teaching, visual, verbal, written  </a:t>
            </a:r>
          </a:p>
          <a:p>
            <a:pPr algn="l" rtl="0" fontAlgn="base"/>
            <a:r>
              <a:rPr lang="en-US" sz="1000" b="0" i="0" u="sng" dirty="0">
                <a:solidFill>
                  <a:srgbClr val="000000"/>
                </a:solidFill>
                <a:effectLst/>
                <a:latin typeface="+mj-lt"/>
              </a:rPr>
              <a:t>Visual scaffolds</a:t>
            </a:r>
            <a:r>
              <a:rPr lang="en-US" sz="1000" b="0" i="0" dirty="0">
                <a:solidFill>
                  <a:srgbClr val="000000"/>
                </a:solidFill>
                <a:effectLst/>
                <a:latin typeface="+mj-lt"/>
              </a:rPr>
              <a:t> may support a pupil to know what equipment they need, the steps they need to take, what their work should look like, an aid to access teaching and learning </a:t>
            </a:r>
          </a:p>
          <a:p>
            <a:pPr algn="l" rtl="0" fontAlgn="base"/>
            <a:r>
              <a:rPr lang="en-US" sz="1000" b="0" i="0" u="sng" dirty="0">
                <a:solidFill>
                  <a:srgbClr val="000000"/>
                </a:solidFill>
                <a:effectLst/>
                <a:latin typeface="+mj-lt"/>
              </a:rPr>
              <a:t>Verbal scaffolds</a:t>
            </a:r>
            <a:r>
              <a:rPr lang="en-US" sz="1000" b="0" i="0" dirty="0">
                <a:solidFill>
                  <a:srgbClr val="000000"/>
                </a:solidFill>
                <a:effectLst/>
                <a:latin typeface="+mj-lt"/>
              </a:rPr>
              <a:t> may involve re teaching a tricky concept to a group of pupils, or using questioning to identify and address any misconceptions </a:t>
            </a:r>
          </a:p>
          <a:p>
            <a:pPr algn="l" rtl="0" fontAlgn="base"/>
            <a:r>
              <a:rPr lang="en-US" sz="1000" b="0" i="0" u="sng" dirty="0">
                <a:solidFill>
                  <a:srgbClr val="000000"/>
                </a:solidFill>
                <a:effectLst/>
                <a:latin typeface="+mj-lt"/>
              </a:rPr>
              <a:t>Written scaffolds</a:t>
            </a:r>
            <a:r>
              <a:rPr lang="en-US" sz="1000" b="0" i="0" dirty="0">
                <a:solidFill>
                  <a:srgbClr val="000000"/>
                </a:solidFill>
                <a:effectLst/>
                <a:latin typeface="+mj-lt"/>
              </a:rPr>
              <a:t> will be provided for a pupil to support them with an independent written task. It could be notes made on a whiteboard during a discussion, a word bank, a sentence starter, a writing frame, it could even be the child’s own previous work used to support their recall. </a:t>
            </a:r>
          </a:p>
          <a:p>
            <a:pPr algn="l" rtl="0" fontAlgn="base"/>
            <a:r>
              <a:rPr lang="en-US" sz="1000" b="0" i="0" dirty="0">
                <a:solidFill>
                  <a:srgbClr val="000000"/>
                </a:solidFill>
                <a:effectLst/>
                <a:latin typeface="+mj-lt"/>
              </a:rPr>
              <a:t> </a:t>
            </a:r>
          </a:p>
          <a:p>
            <a:pPr algn="l" rtl="0" fontAlgn="base"/>
            <a:r>
              <a:rPr lang="en-US" sz="1000" b="0" i="0" dirty="0">
                <a:solidFill>
                  <a:srgbClr val="000000"/>
                </a:solidFill>
                <a:effectLst/>
                <a:latin typeface="+mj-lt"/>
              </a:rPr>
              <a:t>Scaffolds provide temporary assistance to pupils so they can successfully complete tasks that they cannot yet do independently. We use scaffolds flexibly, evaluate their effectiveness and gradually remove them once they are no longer needed.  </a:t>
            </a:r>
          </a:p>
          <a:p>
            <a:pPr algn="l" rtl="0" fontAlgn="base"/>
            <a:endParaRPr lang="en-US" sz="1000" b="0" i="0" dirty="0">
              <a:solidFill>
                <a:srgbClr val="000000"/>
              </a:solidFill>
              <a:effectLst/>
              <a:latin typeface="+mj-lt"/>
            </a:endParaRPr>
          </a:p>
          <a:p>
            <a:pPr algn="l" rtl="0" fontAlgn="base">
              <a:buFont typeface="+mj-lt"/>
              <a:buAutoNum type="arabicPeriod" startAt="4"/>
            </a:pPr>
            <a:r>
              <a:rPr lang="en-US" sz="1000" b="1" i="0" dirty="0">
                <a:solidFill>
                  <a:srgbClr val="000000"/>
                </a:solidFill>
                <a:effectLst/>
                <a:latin typeface="+mj-lt"/>
              </a:rPr>
              <a:t>Flexible  grouping</a:t>
            </a:r>
            <a:r>
              <a:rPr lang="en-US" sz="1000" b="0" i="0" dirty="0">
                <a:solidFill>
                  <a:srgbClr val="000000"/>
                </a:solidFill>
                <a:effectLst/>
                <a:latin typeface="+mj-lt"/>
              </a:rPr>
              <a:t>  - peer tutoring, Kagan grouping, flexible grouping </a:t>
            </a:r>
          </a:p>
          <a:p>
            <a:pPr algn="l" rtl="0" fontAlgn="base"/>
            <a:r>
              <a:rPr lang="en-US" sz="1000" b="0" i="0" dirty="0">
                <a:solidFill>
                  <a:srgbClr val="000000"/>
                </a:solidFill>
                <a:effectLst/>
                <a:latin typeface="+mj-lt"/>
              </a:rPr>
              <a:t> </a:t>
            </a:r>
          </a:p>
          <a:p>
            <a:pPr algn="l" rtl="0" fontAlgn="base">
              <a:buFont typeface="+mj-lt"/>
              <a:buAutoNum type="arabicPeriod" startAt="5"/>
            </a:pPr>
            <a:r>
              <a:rPr lang="en-US" sz="1000" b="1" i="0" dirty="0">
                <a:solidFill>
                  <a:srgbClr val="000000"/>
                </a:solidFill>
                <a:effectLst/>
                <a:latin typeface="+mj-lt"/>
              </a:rPr>
              <a:t>Assistive technology</a:t>
            </a:r>
            <a:r>
              <a:rPr lang="en-US" sz="1000" b="0" i="0" dirty="0">
                <a:solidFill>
                  <a:srgbClr val="000000"/>
                </a:solidFill>
                <a:effectLst/>
                <a:latin typeface="+mj-lt"/>
              </a:rPr>
              <a:t> – to support delivery and recording of work </a:t>
            </a:r>
          </a:p>
          <a:p>
            <a:pPr algn="l" rtl="0" fontAlgn="base">
              <a:buFont typeface="+mj-lt"/>
              <a:buAutoNum type="arabicPeriod" startAt="5"/>
            </a:pPr>
            <a:endParaRPr lang="en-US" sz="1000" b="0" i="0" dirty="0">
              <a:solidFill>
                <a:srgbClr val="000000"/>
              </a:solidFill>
              <a:effectLst/>
              <a:latin typeface="+mj-lt"/>
            </a:endParaRPr>
          </a:p>
          <a:p>
            <a:pPr algn="l" rtl="0" fontAlgn="base"/>
            <a:r>
              <a:rPr lang="en-US" sz="1000" b="1" i="0" dirty="0">
                <a:solidFill>
                  <a:srgbClr val="000000"/>
                </a:solidFill>
                <a:effectLst/>
                <a:latin typeface="+mj-lt"/>
              </a:rPr>
              <a:t>Rosenshine’s Principles of instruction:</a:t>
            </a:r>
            <a:r>
              <a:rPr lang="en-US" sz="1000" b="0" i="0" dirty="0">
                <a:solidFill>
                  <a:srgbClr val="000000"/>
                </a:solidFill>
                <a:effectLst/>
                <a:latin typeface="+mj-lt"/>
              </a:rPr>
              <a:t> </a:t>
            </a:r>
          </a:p>
          <a:p>
            <a:pPr algn="l" rtl="0" fontAlgn="base">
              <a:buFont typeface="Arial" panose="020B0604020202020204" pitchFamily="34" charset="0"/>
              <a:buChar char="•"/>
            </a:pPr>
            <a:r>
              <a:rPr lang="en-US" sz="1000" b="0" i="0" dirty="0">
                <a:solidFill>
                  <a:srgbClr val="000000"/>
                </a:solidFill>
                <a:effectLst/>
                <a:latin typeface="+mj-lt"/>
              </a:rPr>
              <a:t>Begin a lesson with a short review of previous learning </a:t>
            </a:r>
          </a:p>
          <a:p>
            <a:pPr algn="l" rtl="0" fontAlgn="base">
              <a:buFont typeface="Arial" panose="020B0604020202020204" pitchFamily="34" charset="0"/>
              <a:buChar char="•"/>
            </a:pPr>
            <a:r>
              <a:rPr lang="en-US" sz="1000" b="0" i="0" dirty="0">
                <a:solidFill>
                  <a:srgbClr val="000000"/>
                </a:solidFill>
                <a:effectLst/>
                <a:latin typeface="+mj-lt"/>
              </a:rPr>
              <a:t>Present new material in small steps with pupil practice </a:t>
            </a:r>
          </a:p>
          <a:p>
            <a:pPr algn="l" rtl="0" fontAlgn="base">
              <a:buFont typeface="Arial" panose="020B0604020202020204" pitchFamily="34" charset="0"/>
              <a:buChar char="•"/>
            </a:pPr>
            <a:r>
              <a:rPr lang="en-US" sz="1000" b="0" i="0" dirty="0">
                <a:solidFill>
                  <a:srgbClr val="000000"/>
                </a:solidFill>
                <a:effectLst/>
                <a:latin typeface="+mj-lt"/>
              </a:rPr>
              <a:t>Ask questions and check responses </a:t>
            </a:r>
          </a:p>
          <a:p>
            <a:pPr algn="l" rtl="0" fontAlgn="base">
              <a:buFont typeface="Arial" panose="020B0604020202020204" pitchFamily="34" charset="0"/>
              <a:buChar char="•"/>
            </a:pPr>
            <a:r>
              <a:rPr lang="en-US" sz="1000" b="0" i="0" dirty="0">
                <a:solidFill>
                  <a:srgbClr val="000000"/>
                </a:solidFill>
                <a:effectLst/>
                <a:latin typeface="+mj-lt"/>
              </a:rPr>
              <a:t>Provide models </a:t>
            </a:r>
          </a:p>
          <a:p>
            <a:pPr algn="l" rtl="0" fontAlgn="base">
              <a:buFont typeface="Arial" panose="020B0604020202020204" pitchFamily="34" charset="0"/>
              <a:buChar char="•"/>
            </a:pPr>
            <a:r>
              <a:rPr lang="en-US" sz="1000" b="0" i="0" dirty="0">
                <a:solidFill>
                  <a:srgbClr val="000000"/>
                </a:solidFill>
                <a:effectLst/>
                <a:latin typeface="+mj-lt"/>
              </a:rPr>
              <a:t>Guide pupil practice, provide scaffolding and support </a:t>
            </a:r>
          </a:p>
          <a:p>
            <a:pPr algn="l" rtl="0" fontAlgn="base">
              <a:buFont typeface="Arial" panose="020B0604020202020204" pitchFamily="34" charset="0"/>
              <a:buChar char="•"/>
            </a:pPr>
            <a:r>
              <a:rPr lang="en-US" sz="1000" b="0" i="0" dirty="0">
                <a:solidFill>
                  <a:srgbClr val="000000"/>
                </a:solidFill>
                <a:effectLst/>
                <a:latin typeface="+mj-lt"/>
              </a:rPr>
              <a:t>Encourage independent practice and check pupil understanding </a:t>
            </a:r>
          </a:p>
          <a:p>
            <a:pPr algn="l" rtl="0" fontAlgn="base"/>
            <a:r>
              <a:rPr lang="en-US" sz="1000" b="0" i="0" dirty="0">
                <a:solidFill>
                  <a:srgbClr val="000000"/>
                </a:solidFill>
                <a:effectLst/>
                <a:latin typeface="+mj-lt"/>
              </a:rPr>
              <a:t> </a:t>
            </a:r>
          </a:p>
          <a:p>
            <a:pPr algn="l" rtl="0" fontAlgn="base"/>
            <a:r>
              <a:rPr lang="en-US" sz="1000" b="0" i="0" dirty="0">
                <a:solidFill>
                  <a:srgbClr val="000000"/>
                </a:solidFill>
                <a:effectLst/>
                <a:latin typeface="+mj-lt"/>
              </a:rPr>
              <a:t> </a:t>
            </a:r>
          </a:p>
          <a:p>
            <a:pPr algn="l" rtl="0" fontAlgn="base"/>
            <a:r>
              <a:rPr lang="en-US" sz="1000" b="0" i="0" dirty="0">
                <a:solidFill>
                  <a:srgbClr val="000000"/>
                </a:solidFill>
                <a:effectLst/>
                <a:latin typeface="+mj-lt"/>
              </a:rPr>
              <a:t>All children receive a high quality and ambitious education </a:t>
            </a:r>
          </a:p>
          <a:p>
            <a:pPr algn="just" rtl="0" fontAlgn="base"/>
            <a:r>
              <a:rPr lang="en-US" sz="1000" b="0" i="0" dirty="0">
                <a:solidFill>
                  <a:srgbClr val="000000"/>
                </a:solidFill>
                <a:effectLst/>
                <a:latin typeface="+mj-lt"/>
              </a:rPr>
              <a:t>All learners have access to the same academic opportunities by offering a stimulating and ambitious curriculum, adjusted to the needs of pupils with SEND, so that they are able to reach their full potential </a:t>
            </a:r>
          </a:p>
          <a:p>
            <a:pPr algn="l" rtl="0" fontAlgn="base"/>
            <a:r>
              <a:rPr lang="en-US" sz="1000" b="0" i="0" dirty="0">
                <a:solidFill>
                  <a:srgbClr val="000000"/>
                </a:solidFill>
                <a:effectLst/>
                <a:latin typeface="+mj-lt"/>
              </a:rPr>
              <a:t>It is vital that our children are equipped with the tools needed to become independent learners </a:t>
            </a:r>
          </a:p>
          <a:p>
            <a:pPr algn="just" rtl="0" fontAlgn="base"/>
            <a:r>
              <a:rPr lang="en-US" sz="1000" b="0" i="0" dirty="0">
                <a:solidFill>
                  <a:srgbClr val="000000"/>
                </a:solidFill>
                <a:effectLst/>
                <a:latin typeface="+mj-lt"/>
              </a:rPr>
              <a:t>Our curriculum will ensure that all pupils gain a greater understanding of how they learn and the skills of resilience, collaboration, participation, investigation, thinking, creativity, motivation and reflection </a:t>
            </a:r>
          </a:p>
          <a:p>
            <a:pPr algn="just" rtl="0" fontAlgn="base"/>
            <a:r>
              <a:rPr lang="en-US" sz="1000" b="0" i="0" dirty="0">
                <a:solidFill>
                  <a:srgbClr val="000000"/>
                </a:solidFill>
                <a:effectLst/>
                <a:latin typeface="+mj-lt"/>
              </a:rPr>
              <a:t>We provide an accessible learning environment which is tailored to the individual needs of all pupils </a:t>
            </a:r>
          </a:p>
          <a:p>
            <a:pPr algn="just" rtl="0" fontAlgn="base"/>
            <a:r>
              <a:rPr lang="en-US" sz="1000" b="0" i="0" dirty="0">
                <a:solidFill>
                  <a:srgbClr val="000000"/>
                </a:solidFill>
                <a:effectLst/>
                <a:latin typeface="+mj-lt"/>
              </a:rPr>
              <a:t>Pupils are supported by adults following a cycle of assess, plan, do, review, making necessary adjustments to the curriculum to meet the needs of all pupils </a:t>
            </a:r>
          </a:p>
          <a:p>
            <a:pPr algn="just" rtl="0" fontAlgn="base"/>
            <a:r>
              <a:rPr lang="en-US" sz="1000" b="0" i="0" dirty="0">
                <a:solidFill>
                  <a:srgbClr val="000000"/>
                </a:solidFill>
                <a:effectLst/>
                <a:latin typeface="+mj-lt"/>
              </a:rPr>
              <a:t>All learners are respected and acknowledged for their personal contribution</a:t>
            </a:r>
          </a:p>
        </p:txBody>
      </p:sp>
      <p:pic>
        <p:nvPicPr>
          <p:cNvPr id="3074" name="Picture 2" descr="Life to the Full Plus">
            <a:extLst>
              <a:ext uri="{FF2B5EF4-FFF2-40B4-BE49-F238E27FC236}">
                <a16:creationId xmlns:a16="http://schemas.microsoft.com/office/drawing/2014/main" id="{E7796143-3389-43E2-AB86-35D60B2CA7C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27758" y="3067143"/>
            <a:ext cx="1936164" cy="19361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3873140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3">
      <a:majorFont>
        <a:latin typeface="XCCW Joined 10a"/>
        <a:ea typeface=""/>
        <a:cs typeface=""/>
      </a:majorFont>
      <a:minorFont>
        <a:latin typeface="XCCW Joined 10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448</TotalTime>
  <Words>1060</Words>
  <Application>Microsoft Office PowerPoint</Application>
  <PresentationFormat>Widescreen</PresentationFormat>
  <Paragraphs>141</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Calibri</vt:lpstr>
      <vt:lpstr>Segoe UI</vt:lpstr>
      <vt:lpstr>XCCW Joined 10a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SMBC Education ICT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Bruce  Craggs</dc:creator>
  <cp:lastModifiedBy>Bruce  Craggs</cp:lastModifiedBy>
  <cp:revision>17</cp:revision>
  <dcterms:created xsi:type="dcterms:W3CDTF">2023-10-03T11:46:08Z</dcterms:created>
  <dcterms:modified xsi:type="dcterms:W3CDTF">2023-10-12T11:58:27Z</dcterms:modified>
</cp:coreProperties>
</file>