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24450-FE61-4C9F-A178-33B4A517A921}" type="datetimeFigureOut">
              <a:rPr lang="en-GB" smtClean="0"/>
              <a:t>19/05/2022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1BC81-AB91-46E0-99D6-BEC041ECE9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2493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24450-FE61-4C9F-A178-33B4A517A921}" type="datetimeFigureOut">
              <a:rPr lang="en-GB" smtClean="0"/>
              <a:t>19/05/2022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1BC81-AB91-46E0-99D6-BEC041ECE9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64141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24450-FE61-4C9F-A178-33B4A517A921}" type="datetimeFigureOut">
              <a:rPr lang="en-GB" smtClean="0"/>
              <a:t>19/05/2022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1BC81-AB91-46E0-99D6-BEC041ECE9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94130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24450-FE61-4C9F-A178-33B4A517A921}" type="datetimeFigureOut">
              <a:rPr lang="en-GB" smtClean="0"/>
              <a:t>19/05/2022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1BC81-AB91-46E0-99D6-BEC041ECE9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0228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24450-FE61-4C9F-A178-33B4A517A921}" type="datetimeFigureOut">
              <a:rPr lang="en-GB" smtClean="0"/>
              <a:t>19/05/2022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1BC81-AB91-46E0-99D6-BEC041ECE9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57868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24450-FE61-4C9F-A178-33B4A517A921}" type="datetimeFigureOut">
              <a:rPr lang="en-GB" smtClean="0"/>
              <a:t>19/05/2022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1BC81-AB91-46E0-99D6-BEC041ECE9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55196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24450-FE61-4C9F-A178-33B4A517A921}" type="datetimeFigureOut">
              <a:rPr lang="en-GB" smtClean="0"/>
              <a:t>19/05/2022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1BC81-AB91-46E0-99D6-BEC041ECE9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91693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24450-FE61-4C9F-A178-33B4A517A921}" type="datetimeFigureOut">
              <a:rPr lang="en-GB" smtClean="0"/>
              <a:t>19/05/2022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1BC81-AB91-46E0-99D6-BEC041ECE9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45708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24450-FE61-4C9F-A178-33B4A517A921}" type="datetimeFigureOut">
              <a:rPr lang="en-GB" smtClean="0"/>
              <a:t>19/05/2022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1BC81-AB91-46E0-99D6-BEC041ECE9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84859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24450-FE61-4C9F-A178-33B4A517A921}" type="datetimeFigureOut">
              <a:rPr lang="en-GB" smtClean="0"/>
              <a:t>19/05/2022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1BC81-AB91-46E0-99D6-BEC041ECE9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6099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24450-FE61-4C9F-A178-33B4A517A921}" type="datetimeFigureOut">
              <a:rPr lang="en-GB" smtClean="0"/>
              <a:t>19/05/2022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1BC81-AB91-46E0-99D6-BEC041ECE9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69125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F24450-FE61-4C9F-A178-33B4A517A921}" type="datetimeFigureOut">
              <a:rPr lang="en-GB" smtClean="0"/>
              <a:t>19/05/2022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81BC81-AB91-46E0-99D6-BEC041ECE9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071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768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72154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907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23524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Company>SMBC Education ICT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Louise Cross</dc:creator>
  <cp:lastModifiedBy>Louise Cross</cp:lastModifiedBy>
  <cp:revision>1</cp:revision>
  <dcterms:created xsi:type="dcterms:W3CDTF">2022-05-19T11:24:59Z</dcterms:created>
  <dcterms:modified xsi:type="dcterms:W3CDTF">2022-05-19T11:25:38Z</dcterms:modified>
</cp:coreProperties>
</file>