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69" r:id="rId5"/>
    <p:sldId id="313" r:id="rId6"/>
    <p:sldId id="295" r:id="rId7"/>
    <p:sldId id="311" r:id="rId8"/>
    <p:sldId id="312" r:id="rId9"/>
    <p:sldId id="314" r:id="rId10"/>
    <p:sldId id="304" r:id="rId11"/>
    <p:sldId id="319" r:id="rId12"/>
    <p:sldId id="320" r:id="rId13"/>
    <p:sldId id="307" r:id="rId14"/>
    <p:sldId id="315" r:id="rId15"/>
    <p:sldId id="316" r:id="rId16"/>
    <p:sldId id="317" r:id="rId17"/>
    <p:sldId id="318" r:id="rId18"/>
    <p:sldId id="260"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87C92B1-B77D-4013-BF89-56D0A38718F3}" v="4" dt="2023-10-12T12:33:01.7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ce  Craggs" userId="be112f42-67c2-4ea5-9d71-cb08a36d1894" providerId="ADAL" clId="{A87C92B1-B77D-4013-BF89-56D0A38718F3}"/>
    <pc:docChg chg="modSld">
      <pc:chgData name="Bruce  Craggs" userId="be112f42-67c2-4ea5-9d71-cb08a36d1894" providerId="ADAL" clId="{A87C92B1-B77D-4013-BF89-56D0A38718F3}" dt="2023-10-12T12:34:04.945" v="56" actId="14100"/>
      <pc:docMkLst>
        <pc:docMk/>
      </pc:docMkLst>
      <pc:sldChg chg="addSp modSp mod">
        <pc:chgData name="Bruce  Craggs" userId="be112f42-67c2-4ea5-9d71-cb08a36d1894" providerId="ADAL" clId="{A87C92B1-B77D-4013-BF89-56D0A38718F3}" dt="2023-10-12T12:32:58.183" v="36" actId="1076"/>
        <pc:sldMkLst>
          <pc:docMk/>
          <pc:sldMk cId="2561508746" sldId="257"/>
        </pc:sldMkLst>
        <pc:picChg chg="add mod">
          <ac:chgData name="Bruce  Craggs" userId="be112f42-67c2-4ea5-9d71-cb08a36d1894" providerId="ADAL" clId="{A87C92B1-B77D-4013-BF89-56D0A38718F3}" dt="2023-10-12T12:32:53.519" v="34" actId="1076"/>
          <ac:picMkLst>
            <pc:docMk/>
            <pc:sldMk cId="2561508746" sldId="257"/>
            <ac:picMk id="6" creationId="{8586BCA7-287A-4209-B639-6CBBD212EF21}"/>
          </ac:picMkLst>
        </pc:picChg>
        <pc:picChg chg="add mod">
          <ac:chgData name="Bruce  Craggs" userId="be112f42-67c2-4ea5-9d71-cb08a36d1894" providerId="ADAL" clId="{A87C92B1-B77D-4013-BF89-56D0A38718F3}" dt="2023-10-12T12:32:58.183" v="36" actId="1076"/>
          <ac:picMkLst>
            <pc:docMk/>
            <pc:sldMk cId="2561508746" sldId="257"/>
            <ac:picMk id="8" creationId="{CE6D52FE-9E3A-4660-A7DD-10B44857C4D6}"/>
          </ac:picMkLst>
        </pc:picChg>
      </pc:sldChg>
      <pc:sldChg chg="addSp modSp mod">
        <pc:chgData name="Bruce  Craggs" userId="be112f42-67c2-4ea5-9d71-cb08a36d1894" providerId="ADAL" clId="{A87C92B1-B77D-4013-BF89-56D0A38718F3}" dt="2023-10-12T12:33:00.478" v="37"/>
        <pc:sldMkLst>
          <pc:docMk/>
          <pc:sldMk cId="2639884630" sldId="258"/>
        </pc:sldMkLst>
        <pc:spChg chg="mod">
          <ac:chgData name="Bruce  Craggs" userId="be112f42-67c2-4ea5-9d71-cb08a36d1894" providerId="ADAL" clId="{A87C92B1-B77D-4013-BF89-56D0A38718F3}" dt="2023-10-12T09:08:39.051" v="15" actId="20577"/>
          <ac:spMkLst>
            <pc:docMk/>
            <pc:sldMk cId="2639884630" sldId="258"/>
            <ac:spMk id="16" creationId="{4DB08212-1684-4DD1-9574-1DCCB0852B13}"/>
          </ac:spMkLst>
        </pc:spChg>
        <pc:picChg chg="add mod">
          <ac:chgData name="Bruce  Craggs" userId="be112f42-67c2-4ea5-9d71-cb08a36d1894" providerId="ADAL" clId="{A87C92B1-B77D-4013-BF89-56D0A38718F3}" dt="2023-10-12T12:33:00.478" v="37"/>
          <ac:picMkLst>
            <pc:docMk/>
            <pc:sldMk cId="2639884630" sldId="258"/>
            <ac:picMk id="6" creationId="{161E0D01-3FAC-4F45-8526-4907E3274B70}"/>
          </ac:picMkLst>
        </pc:picChg>
        <pc:picChg chg="add mod">
          <ac:chgData name="Bruce  Craggs" userId="be112f42-67c2-4ea5-9d71-cb08a36d1894" providerId="ADAL" clId="{A87C92B1-B77D-4013-BF89-56D0A38718F3}" dt="2023-10-12T12:33:00.478" v="37"/>
          <ac:picMkLst>
            <pc:docMk/>
            <pc:sldMk cId="2639884630" sldId="258"/>
            <ac:picMk id="7" creationId="{B0624B5D-BF2D-4EF9-AC3B-F09CFED90B47}"/>
          </ac:picMkLst>
        </pc:picChg>
      </pc:sldChg>
      <pc:sldChg chg="modSp mod">
        <pc:chgData name="Bruce  Craggs" userId="be112f42-67c2-4ea5-9d71-cb08a36d1894" providerId="ADAL" clId="{A87C92B1-B77D-4013-BF89-56D0A38718F3}" dt="2023-10-12T12:34:04.945" v="56" actId="14100"/>
        <pc:sldMkLst>
          <pc:docMk/>
          <pc:sldMk cId="1769308161" sldId="260"/>
        </pc:sldMkLst>
        <pc:spChg chg="mod">
          <ac:chgData name="Bruce  Craggs" userId="be112f42-67c2-4ea5-9d71-cb08a36d1894" providerId="ADAL" clId="{A87C92B1-B77D-4013-BF89-56D0A38718F3}" dt="2023-10-12T08:39:10.234" v="8" actId="20577"/>
          <ac:spMkLst>
            <pc:docMk/>
            <pc:sldMk cId="1769308161" sldId="260"/>
            <ac:spMk id="10" creationId="{737BC8CF-04CF-4BD4-98FC-63F100E3637D}"/>
          </ac:spMkLst>
        </pc:spChg>
        <pc:picChg chg="mod">
          <ac:chgData name="Bruce  Craggs" userId="be112f42-67c2-4ea5-9d71-cb08a36d1894" providerId="ADAL" clId="{A87C92B1-B77D-4013-BF89-56D0A38718F3}" dt="2023-10-12T12:33:57.593" v="53" actId="208"/>
          <ac:picMkLst>
            <pc:docMk/>
            <pc:sldMk cId="1769308161" sldId="260"/>
            <ac:picMk id="9" creationId="{35812833-B8EB-4FEB-8641-29E2E5253663}"/>
          </ac:picMkLst>
        </pc:picChg>
        <pc:picChg chg="mod">
          <ac:chgData name="Bruce  Craggs" userId="be112f42-67c2-4ea5-9d71-cb08a36d1894" providerId="ADAL" clId="{A87C92B1-B77D-4013-BF89-56D0A38718F3}" dt="2023-10-12T12:34:03.352" v="55" actId="14100"/>
          <ac:picMkLst>
            <pc:docMk/>
            <pc:sldMk cId="1769308161" sldId="260"/>
            <ac:picMk id="12" creationId="{21724587-46BE-476F-A26A-CFC8A64D2640}"/>
          </ac:picMkLst>
        </pc:picChg>
        <pc:picChg chg="mod">
          <ac:chgData name="Bruce  Craggs" userId="be112f42-67c2-4ea5-9d71-cb08a36d1894" providerId="ADAL" clId="{A87C92B1-B77D-4013-BF89-56D0A38718F3}" dt="2023-10-12T12:34:04.945" v="56" actId="14100"/>
          <ac:picMkLst>
            <pc:docMk/>
            <pc:sldMk cId="1769308161" sldId="260"/>
            <ac:picMk id="14" creationId="{E9340FCC-FD37-404E-91DF-4FECA5C07C4F}"/>
          </ac:picMkLst>
        </pc:picChg>
      </pc:sldChg>
      <pc:sldChg chg="addSp modSp mod">
        <pc:chgData name="Bruce  Craggs" userId="be112f42-67c2-4ea5-9d71-cb08a36d1894" providerId="ADAL" clId="{A87C92B1-B77D-4013-BF89-56D0A38718F3}" dt="2023-10-12T12:33:01.756" v="38"/>
        <pc:sldMkLst>
          <pc:docMk/>
          <pc:sldMk cId="4003961473" sldId="269"/>
        </pc:sldMkLst>
        <pc:spChg chg="mod">
          <ac:chgData name="Bruce  Craggs" userId="be112f42-67c2-4ea5-9d71-cb08a36d1894" providerId="ADAL" clId="{A87C92B1-B77D-4013-BF89-56D0A38718F3}" dt="2023-10-12T09:08:43.378" v="22" actId="20577"/>
          <ac:spMkLst>
            <pc:docMk/>
            <pc:sldMk cId="4003961473" sldId="269"/>
            <ac:spMk id="16" creationId="{4DB08212-1684-4DD1-9574-1DCCB0852B13}"/>
          </ac:spMkLst>
        </pc:spChg>
        <pc:picChg chg="add mod">
          <ac:chgData name="Bruce  Craggs" userId="be112f42-67c2-4ea5-9d71-cb08a36d1894" providerId="ADAL" clId="{A87C92B1-B77D-4013-BF89-56D0A38718F3}" dt="2023-10-12T12:33:01.756" v="38"/>
          <ac:picMkLst>
            <pc:docMk/>
            <pc:sldMk cId="4003961473" sldId="269"/>
            <ac:picMk id="7" creationId="{B32F0AD8-2123-4715-8676-991885F5DD16}"/>
          </ac:picMkLst>
        </pc:picChg>
        <pc:picChg chg="add mod">
          <ac:chgData name="Bruce  Craggs" userId="be112f42-67c2-4ea5-9d71-cb08a36d1894" providerId="ADAL" clId="{A87C92B1-B77D-4013-BF89-56D0A38718F3}" dt="2023-10-12T12:33:01.756" v="38"/>
          <ac:picMkLst>
            <pc:docMk/>
            <pc:sldMk cId="4003961473" sldId="269"/>
            <ac:picMk id="9" creationId="{22B524C8-CEB0-42C1-AF82-8F9938B25631}"/>
          </ac:picMkLst>
        </pc:picChg>
      </pc:sldChg>
      <pc:sldChg chg="modSp mod">
        <pc:chgData name="Bruce  Craggs" userId="be112f42-67c2-4ea5-9d71-cb08a36d1894" providerId="ADAL" clId="{A87C92B1-B77D-4013-BF89-56D0A38718F3}" dt="2023-10-12T12:33:09.040" v="40" actId="208"/>
        <pc:sldMkLst>
          <pc:docMk/>
          <pc:sldMk cId="1271154762" sldId="295"/>
        </pc:sldMkLst>
        <pc:picChg chg="mod">
          <ac:chgData name="Bruce  Craggs" userId="be112f42-67c2-4ea5-9d71-cb08a36d1894" providerId="ADAL" clId="{A87C92B1-B77D-4013-BF89-56D0A38718F3}" dt="2023-10-12T12:33:09.040" v="40" actId="208"/>
          <ac:picMkLst>
            <pc:docMk/>
            <pc:sldMk cId="1271154762" sldId="295"/>
            <ac:picMk id="8" creationId="{D8C0ED9D-5E9F-4C42-8E7C-47B3BF019349}"/>
          </ac:picMkLst>
        </pc:picChg>
      </pc:sldChg>
      <pc:sldChg chg="modSp mod">
        <pc:chgData name="Bruce  Craggs" userId="be112f42-67c2-4ea5-9d71-cb08a36d1894" providerId="ADAL" clId="{A87C92B1-B77D-4013-BF89-56D0A38718F3}" dt="2023-10-12T12:33:24.055" v="44" actId="208"/>
        <pc:sldMkLst>
          <pc:docMk/>
          <pc:sldMk cId="3179474295" sldId="304"/>
        </pc:sldMkLst>
        <pc:picChg chg="mod">
          <ac:chgData name="Bruce  Craggs" userId="be112f42-67c2-4ea5-9d71-cb08a36d1894" providerId="ADAL" clId="{A87C92B1-B77D-4013-BF89-56D0A38718F3}" dt="2023-10-12T12:33:24.055" v="44" actId="208"/>
          <ac:picMkLst>
            <pc:docMk/>
            <pc:sldMk cId="3179474295" sldId="304"/>
            <ac:picMk id="3" creationId="{7D1521FF-EFCE-4B29-8305-BFABFD7DDAA4}"/>
          </ac:picMkLst>
        </pc:picChg>
        <pc:picChg chg="mod">
          <ac:chgData name="Bruce  Craggs" userId="be112f42-67c2-4ea5-9d71-cb08a36d1894" providerId="ADAL" clId="{A87C92B1-B77D-4013-BF89-56D0A38718F3}" dt="2023-10-12T12:33:24.055" v="44" actId="208"/>
          <ac:picMkLst>
            <pc:docMk/>
            <pc:sldMk cId="3179474295" sldId="304"/>
            <ac:picMk id="10" creationId="{2595F001-03AC-4707-9B32-53105446F4C9}"/>
          </ac:picMkLst>
        </pc:picChg>
        <pc:picChg chg="mod">
          <ac:chgData name="Bruce  Craggs" userId="be112f42-67c2-4ea5-9d71-cb08a36d1894" providerId="ADAL" clId="{A87C92B1-B77D-4013-BF89-56D0A38718F3}" dt="2023-10-12T12:33:24.055" v="44" actId="208"/>
          <ac:picMkLst>
            <pc:docMk/>
            <pc:sldMk cId="3179474295" sldId="304"/>
            <ac:picMk id="13" creationId="{CBB0FFC0-5E42-47FA-9C8B-34E22E9198C7}"/>
          </ac:picMkLst>
        </pc:picChg>
        <pc:picChg chg="mod">
          <ac:chgData name="Bruce  Craggs" userId="be112f42-67c2-4ea5-9d71-cb08a36d1894" providerId="ADAL" clId="{A87C92B1-B77D-4013-BF89-56D0A38718F3}" dt="2023-10-12T12:33:24.055" v="44" actId="208"/>
          <ac:picMkLst>
            <pc:docMk/>
            <pc:sldMk cId="3179474295" sldId="304"/>
            <ac:picMk id="15" creationId="{9360A84D-B127-427B-89CB-76CFBAE6D483}"/>
          </ac:picMkLst>
        </pc:picChg>
      </pc:sldChg>
      <pc:sldChg chg="modSp mod">
        <pc:chgData name="Bruce  Craggs" userId="be112f42-67c2-4ea5-9d71-cb08a36d1894" providerId="ADAL" clId="{A87C92B1-B77D-4013-BF89-56D0A38718F3}" dt="2023-10-12T12:33:35.318" v="48" actId="208"/>
        <pc:sldMkLst>
          <pc:docMk/>
          <pc:sldMk cId="1761353607" sldId="307"/>
        </pc:sldMkLst>
        <pc:picChg chg="mod">
          <ac:chgData name="Bruce  Craggs" userId="be112f42-67c2-4ea5-9d71-cb08a36d1894" providerId="ADAL" clId="{A87C92B1-B77D-4013-BF89-56D0A38718F3}" dt="2023-10-12T12:33:35.318" v="48" actId="208"/>
          <ac:picMkLst>
            <pc:docMk/>
            <pc:sldMk cId="1761353607" sldId="307"/>
            <ac:picMk id="6" creationId="{3856B906-0569-47DE-A3D9-642110074AFC}"/>
          </ac:picMkLst>
        </pc:picChg>
      </pc:sldChg>
      <pc:sldChg chg="modSp mod">
        <pc:chgData name="Bruce  Craggs" userId="be112f42-67c2-4ea5-9d71-cb08a36d1894" providerId="ADAL" clId="{A87C92B1-B77D-4013-BF89-56D0A38718F3}" dt="2023-10-12T12:33:12.760" v="41" actId="208"/>
        <pc:sldMkLst>
          <pc:docMk/>
          <pc:sldMk cId="2614073230" sldId="311"/>
        </pc:sldMkLst>
        <pc:picChg chg="mod">
          <ac:chgData name="Bruce  Craggs" userId="be112f42-67c2-4ea5-9d71-cb08a36d1894" providerId="ADAL" clId="{A87C92B1-B77D-4013-BF89-56D0A38718F3}" dt="2023-10-12T12:33:12.760" v="41" actId="208"/>
          <ac:picMkLst>
            <pc:docMk/>
            <pc:sldMk cId="2614073230" sldId="311"/>
            <ac:picMk id="3" creationId="{C244268B-BA8F-4436-8D10-155794E03456}"/>
          </ac:picMkLst>
        </pc:picChg>
      </pc:sldChg>
      <pc:sldChg chg="modSp mod">
        <pc:chgData name="Bruce  Craggs" userId="be112f42-67c2-4ea5-9d71-cb08a36d1894" providerId="ADAL" clId="{A87C92B1-B77D-4013-BF89-56D0A38718F3}" dt="2023-10-12T12:33:15.608" v="42" actId="208"/>
        <pc:sldMkLst>
          <pc:docMk/>
          <pc:sldMk cId="1854317630" sldId="312"/>
        </pc:sldMkLst>
        <pc:picChg chg="mod">
          <ac:chgData name="Bruce  Craggs" userId="be112f42-67c2-4ea5-9d71-cb08a36d1894" providerId="ADAL" clId="{A87C92B1-B77D-4013-BF89-56D0A38718F3}" dt="2023-10-12T12:33:15.608" v="42" actId="208"/>
          <ac:picMkLst>
            <pc:docMk/>
            <pc:sldMk cId="1854317630" sldId="312"/>
            <ac:picMk id="6" creationId="{7E6FD067-24CF-40DC-926B-08C54406048E}"/>
          </ac:picMkLst>
        </pc:picChg>
      </pc:sldChg>
      <pc:sldChg chg="modSp mod">
        <pc:chgData name="Bruce  Craggs" userId="be112f42-67c2-4ea5-9d71-cb08a36d1894" providerId="ADAL" clId="{A87C92B1-B77D-4013-BF89-56D0A38718F3}" dt="2023-10-12T12:33:05.490" v="39" actId="208"/>
        <pc:sldMkLst>
          <pc:docMk/>
          <pc:sldMk cId="148245914" sldId="313"/>
        </pc:sldMkLst>
        <pc:picChg chg="mod">
          <ac:chgData name="Bruce  Craggs" userId="be112f42-67c2-4ea5-9d71-cb08a36d1894" providerId="ADAL" clId="{A87C92B1-B77D-4013-BF89-56D0A38718F3}" dt="2023-10-12T12:33:05.490" v="39" actId="208"/>
          <ac:picMkLst>
            <pc:docMk/>
            <pc:sldMk cId="148245914" sldId="313"/>
            <ac:picMk id="3" creationId="{9E269417-EFD6-4388-9B7A-CA58A186DA67}"/>
          </ac:picMkLst>
        </pc:picChg>
      </pc:sldChg>
      <pc:sldChg chg="modSp mod">
        <pc:chgData name="Bruce  Craggs" userId="be112f42-67c2-4ea5-9d71-cb08a36d1894" providerId="ADAL" clId="{A87C92B1-B77D-4013-BF89-56D0A38718F3}" dt="2023-10-12T12:33:19.337" v="43" actId="208"/>
        <pc:sldMkLst>
          <pc:docMk/>
          <pc:sldMk cId="3523096289" sldId="314"/>
        </pc:sldMkLst>
        <pc:picChg chg="mod">
          <ac:chgData name="Bruce  Craggs" userId="be112f42-67c2-4ea5-9d71-cb08a36d1894" providerId="ADAL" clId="{A87C92B1-B77D-4013-BF89-56D0A38718F3}" dt="2023-10-12T12:33:19.337" v="43" actId="208"/>
          <ac:picMkLst>
            <pc:docMk/>
            <pc:sldMk cId="3523096289" sldId="314"/>
            <ac:picMk id="3" creationId="{A8806F9C-F976-402E-82E2-EAE110F6D4A3}"/>
          </ac:picMkLst>
        </pc:picChg>
        <pc:picChg chg="mod">
          <ac:chgData name="Bruce  Craggs" userId="be112f42-67c2-4ea5-9d71-cb08a36d1894" providerId="ADAL" clId="{A87C92B1-B77D-4013-BF89-56D0A38718F3}" dt="2023-10-12T12:33:19.337" v="43" actId="208"/>
          <ac:picMkLst>
            <pc:docMk/>
            <pc:sldMk cId="3523096289" sldId="314"/>
            <ac:picMk id="8" creationId="{C269069C-9D33-44B4-95C3-8D8530498F85}"/>
          </ac:picMkLst>
        </pc:picChg>
        <pc:picChg chg="mod">
          <ac:chgData name="Bruce  Craggs" userId="be112f42-67c2-4ea5-9d71-cb08a36d1894" providerId="ADAL" clId="{A87C92B1-B77D-4013-BF89-56D0A38718F3}" dt="2023-10-12T12:33:19.337" v="43" actId="208"/>
          <ac:picMkLst>
            <pc:docMk/>
            <pc:sldMk cId="3523096289" sldId="314"/>
            <ac:picMk id="10" creationId="{1DBC39AB-F972-47E6-9078-74CD367A3325}"/>
          </ac:picMkLst>
        </pc:picChg>
      </pc:sldChg>
      <pc:sldChg chg="modSp mod">
        <pc:chgData name="Bruce  Craggs" userId="be112f42-67c2-4ea5-9d71-cb08a36d1894" providerId="ADAL" clId="{A87C92B1-B77D-4013-BF89-56D0A38718F3}" dt="2023-10-12T12:33:40.400" v="49" actId="208"/>
        <pc:sldMkLst>
          <pc:docMk/>
          <pc:sldMk cId="3879779768" sldId="315"/>
        </pc:sldMkLst>
        <pc:picChg chg="mod">
          <ac:chgData name="Bruce  Craggs" userId="be112f42-67c2-4ea5-9d71-cb08a36d1894" providerId="ADAL" clId="{A87C92B1-B77D-4013-BF89-56D0A38718F3}" dt="2023-10-12T12:33:40.400" v="49" actId="208"/>
          <ac:picMkLst>
            <pc:docMk/>
            <pc:sldMk cId="3879779768" sldId="315"/>
            <ac:picMk id="3" creationId="{61BD2FE5-FF52-402C-98D5-AE28E11EDB59}"/>
          </ac:picMkLst>
        </pc:picChg>
      </pc:sldChg>
      <pc:sldChg chg="modSp mod">
        <pc:chgData name="Bruce  Craggs" userId="be112f42-67c2-4ea5-9d71-cb08a36d1894" providerId="ADAL" clId="{A87C92B1-B77D-4013-BF89-56D0A38718F3}" dt="2023-10-12T12:33:43.120" v="50" actId="208"/>
        <pc:sldMkLst>
          <pc:docMk/>
          <pc:sldMk cId="1976542222" sldId="316"/>
        </pc:sldMkLst>
        <pc:picChg chg="mod">
          <ac:chgData name="Bruce  Craggs" userId="be112f42-67c2-4ea5-9d71-cb08a36d1894" providerId="ADAL" clId="{A87C92B1-B77D-4013-BF89-56D0A38718F3}" dt="2023-10-12T12:33:43.120" v="50" actId="208"/>
          <ac:picMkLst>
            <pc:docMk/>
            <pc:sldMk cId="1976542222" sldId="316"/>
            <ac:picMk id="8" creationId="{DA19AB00-7B0A-4D10-A11E-C0E0BF9E816C}"/>
          </ac:picMkLst>
        </pc:picChg>
      </pc:sldChg>
      <pc:sldChg chg="modSp mod">
        <pc:chgData name="Bruce  Craggs" userId="be112f42-67c2-4ea5-9d71-cb08a36d1894" providerId="ADAL" clId="{A87C92B1-B77D-4013-BF89-56D0A38718F3}" dt="2023-10-12T12:33:46.512" v="51" actId="208"/>
        <pc:sldMkLst>
          <pc:docMk/>
          <pc:sldMk cId="1829666007" sldId="317"/>
        </pc:sldMkLst>
        <pc:picChg chg="mod">
          <ac:chgData name="Bruce  Craggs" userId="be112f42-67c2-4ea5-9d71-cb08a36d1894" providerId="ADAL" clId="{A87C92B1-B77D-4013-BF89-56D0A38718F3}" dt="2023-10-12T12:33:46.512" v="51" actId="208"/>
          <ac:picMkLst>
            <pc:docMk/>
            <pc:sldMk cId="1829666007" sldId="317"/>
            <ac:picMk id="3" creationId="{E637E102-085A-4B7E-9AA5-E94EFBE1781F}"/>
          </ac:picMkLst>
        </pc:picChg>
      </pc:sldChg>
      <pc:sldChg chg="modSp mod">
        <pc:chgData name="Bruce  Craggs" userId="be112f42-67c2-4ea5-9d71-cb08a36d1894" providerId="ADAL" clId="{A87C92B1-B77D-4013-BF89-56D0A38718F3}" dt="2023-10-12T12:33:52.288" v="52" actId="208"/>
        <pc:sldMkLst>
          <pc:docMk/>
          <pc:sldMk cId="2909731503" sldId="318"/>
        </pc:sldMkLst>
        <pc:picChg chg="mod">
          <ac:chgData name="Bruce  Craggs" userId="be112f42-67c2-4ea5-9d71-cb08a36d1894" providerId="ADAL" clId="{A87C92B1-B77D-4013-BF89-56D0A38718F3}" dt="2023-10-12T12:33:52.288" v="52" actId="208"/>
          <ac:picMkLst>
            <pc:docMk/>
            <pc:sldMk cId="2909731503" sldId="318"/>
            <ac:picMk id="5" creationId="{05EAC3AE-C262-422E-A34E-5B3BA38E9309}"/>
          </ac:picMkLst>
        </pc:picChg>
        <pc:picChg chg="mod">
          <ac:chgData name="Bruce  Craggs" userId="be112f42-67c2-4ea5-9d71-cb08a36d1894" providerId="ADAL" clId="{A87C92B1-B77D-4013-BF89-56D0A38718F3}" dt="2023-10-12T12:33:52.288" v="52" actId="208"/>
          <ac:picMkLst>
            <pc:docMk/>
            <pc:sldMk cId="2909731503" sldId="318"/>
            <ac:picMk id="8" creationId="{96BB2EA6-B4D0-4AC3-9971-11EFFDB34D27}"/>
          </ac:picMkLst>
        </pc:picChg>
      </pc:sldChg>
      <pc:sldChg chg="modSp mod">
        <pc:chgData name="Bruce  Craggs" userId="be112f42-67c2-4ea5-9d71-cb08a36d1894" providerId="ADAL" clId="{A87C92B1-B77D-4013-BF89-56D0A38718F3}" dt="2023-10-12T12:33:27.047" v="45" actId="208"/>
        <pc:sldMkLst>
          <pc:docMk/>
          <pc:sldMk cId="1648153449" sldId="319"/>
        </pc:sldMkLst>
        <pc:picChg chg="mod">
          <ac:chgData name="Bruce  Craggs" userId="be112f42-67c2-4ea5-9d71-cb08a36d1894" providerId="ADAL" clId="{A87C92B1-B77D-4013-BF89-56D0A38718F3}" dt="2023-10-12T12:33:27.047" v="45" actId="208"/>
          <ac:picMkLst>
            <pc:docMk/>
            <pc:sldMk cId="1648153449" sldId="319"/>
            <ac:picMk id="6" creationId="{E8D32885-C0F7-4B0F-88BE-2C761E2935A8}"/>
          </ac:picMkLst>
        </pc:picChg>
      </pc:sldChg>
      <pc:sldChg chg="modSp mod">
        <pc:chgData name="Bruce  Craggs" userId="be112f42-67c2-4ea5-9d71-cb08a36d1894" providerId="ADAL" clId="{A87C92B1-B77D-4013-BF89-56D0A38718F3}" dt="2023-10-12T12:33:31.527" v="47" actId="1036"/>
        <pc:sldMkLst>
          <pc:docMk/>
          <pc:sldMk cId="2895129109" sldId="320"/>
        </pc:sldMkLst>
        <pc:picChg chg="mod">
          <ac:chgData name="Bruce  Craggs" userId="be112f42-67c2-4ea5-9d71-cb08a36d1894" providerId="ADAL" clId="{A87C92B1-B77D-4013-BF89-56D0A38718F3}" dt="2023-10-12T12:33:31.527" v="47" actId="1036"/>
          <ac:picMkLst>
            <pc:docMk/>
            <pc:sldMk cId="2895129109" sldId="320"/>
            <ac:picMk id="3" creationId="{24C31548-D9BA-4271-BF0A-AF933635AF3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6A4EC5-D7DA-4F07-AE1F-4E42CC27A70D}" type="datetimeFigureOut">
              <a:rPr lang="en-GB" smtClean="0"/>
              <a:t>12/10/2023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BADD53-CCD0-4845-BF46-5496CB9B3209}" type="slidenum">
              <a:rPr lang="en-GB" smtClean="0"/>
              <a:t>‹#›</a:t>
            </a:fld>
            <a:endParaRPr lang="en-GB"/>
          </a:p>
        </p:txBody>
      </p:sp>
    </p:spTree>
    <p:extLst>
      <p:ext uri="{BB962C8B-B14F-4D97-AF65-F5344CB8AC3E}">
        <p14:creationId xmlns:p14="http://schemas.microsoft.com/office/powerpoint/2010/main" val="1666563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9027-241B-4AB2-A382-55CFD53958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7824A3-FE28-4AFD-99BA-5A36DD21C3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1F4157F-FD6D-403B-AB87-9B5D53C6F31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23F7A60A-0DB1-4975-B1C7-7526E6CCD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597C3C-1363-45FA-AA70-EA7E00CA779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6875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F63DB-1805-4F76-8F21-A9B25B470C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E14FB-58C0-46B8-92B3-537145BAA0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F42F3-5B36-4789-B8D4-8037254315C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12AAA70-9BC2-4D22-A7C6-737E1A91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5A276-361D-4B80-A100-F2D48BF4BB3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788471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14C8-1817-4DCB-8AF7-F855851870E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A183D-161F-4DF6-9C0A-ECAB1D682B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B3D9D1-BA52-491A-8E7C-9EE3B96C8ECD}"/>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05468470-FFB0-491E-9C80-BBA4AD6A74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6CF09-72DF-4F6E-82BA-41DE6321644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862836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2651-3D9B-4C8E-9B42-BC8C2B7F2F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3184C3-74DB-4F4F-9D64-5D5B8A642B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B91E89-38E6-486A-AE93-22F07BA5D17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B68B24F-CD45-4129-BA17-C61BED6CE46C}"/>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8C31DA3B-94B7-46C1-97EC-5CB31FCFDF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2655CFA-8F9A-4279-B1E1-8A402428114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81057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AFCC-EA8A-43F1-8041-9082AB2F9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4C0EC4-7321-4FB9-B671-4429297AF6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1A55C-C55B-4894-9126-7BA3C82817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4C0EAB-A0BB-4612-A7D4-810FCA92F4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9A4169-FED6-4E1B-99DE-3DC1B73D7EC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6933C0-A070-470A-80B7-49871A127BE4}"/>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8" name="Footer Placeholder 7">
            <a:extLst>
              <a:ext uri="{FF2B5EF4-FFF2-40B4-BE49-F238E27FC236}">
                <a16:creationId xmlns:a16="http://schemas.microsoft.com/office/drawing/2014/main" id="{0034F553-5C17-4625-B7E6-34025FF64F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E8146FD-0DA1-438D-BC84-16E7289A61FB}"/>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55563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CFD6-DD80-4DD5-841A-E023420DE9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B75CD7-C9E4-4CE9-BE88-1045DD785462}"/>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4" name="Footer Placeholder 3">
            <a:extLst>
              <a:ext uri="{FF2B5EF4-FFF2-40B4-BE49-F238E27FC236}">
                <a16:creationId xmlns:a16="http://schemas.microsoft.com/office/drawing/2014/main" id="{14335AC5-B731-4D2B-A63F-8A47FB4E45E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95157-B080-4B0B-8E80-F1281355F9DA}"/>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308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7E347E-9F86-4B4E-8791-72195B797D75}"/>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3" name="Footer Placeholder 2">
            <a:extLst>
              <a:ext uri="{FF2B5EF4-FFF2-40B4-BE49-F238E27FC236}">
                <a16:creationId xmlns:a16="http://schemas.microsoft.com/office/drawing/2014/main" id="{72E3BF20-936E-45A1-B59D-1125CD0D45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A0D2AE7-1A63-41CA-AE37-195D3871B91E}"/>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811869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722CF-3646-4BF6-B48D-E4D263CD20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8963F7-2993-4BA2-9ADF-9D897D3DC05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230A81-D11A-4E47-BB97-AEDEA348C9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F436CC-D6AF-45BB-B2CA-5E63B7D14F56}"/>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96BC20C2-BD99-4295-9720-2B42EF42C0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AA40FC-C40B-491E-8472-8A9D62FB5DBD}"/>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31180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F0DDB-A732-4136-87D8-29CE438FE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1FF872-4273-4EBA-9FB4-0E16A07643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C1E699-40AC-475B-A681-D5C08F26A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AC9612-0EA1-45C2-BA79-9C348C79E2CE}"/>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6" name="Footer Placeholder 5">
            <a:extLst>
              <a:ext uri="{FF2B5EF4-FFF2-40B4-BE49-F238E27FC236}">
                <a16:creationId xmlns:a16="http://schemas.microsoft.com/office/drawing/2014/main" id="{705D8ED3-2796-4AB6-83C6-8A093AB8AA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6345A1-2B87-4C4B-AD3E-F41C2355BD5C}"/>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1110957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7AEC-DA47-4E86-98B3-32A18A3441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E56B9E-85DA-426C-8F7C-DEC57F82D6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A6E497-2A14-4F1F-82AB-2DFD268EBB80}"/>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88826674-9DE2-40FF-8EFF-9CE6B23FD4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E9DEDA-F0EB-428D-8092-51DCCFE97890}"/>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2936576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B5E463-7753-423E-83C5-EDC4DCFC573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16F972-CE20-41CE-BBEB-5CF856A1B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23F7BA-F7A9-4BE0-A95B-787CF7ED3FB3}"/>
              </a:ext>
            </a:extLst>
          </p:cNvPr>
          <p:cNvSpPr>
            <a:spLocks noGrp="1"/>
          </p:cNvSpPr>
          <p:nvPr>
            <p:ph type="dt" sz="half" idx="10"/>
          </p:nvPr>
        </p:nvSpPr>
        <p:spPr/>
        <p:txBody>
          <a:body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5B2C6AC4-32D0-4B9C-B618-E3D2ED1C26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C72FC-3E83-4F2D-86DC-C925754B0093}"/>
              </a:ext>
            </a:extLst>
          </p:cNvPr>
          <p:cNvSpPr>
            <a:spLocks noGrp="1"/>
          </p:cNvSpPr>
          <p:nvPr>
            <p:ph type="sldNum" sz="quarter" idx="12"/>
          </p:nvPr>
        </p:nvSpPr>
        <p:spPr/>
        <p:txBody>
          <a:bodyPr/>
          <a:lstStyle/>
          <a:p>
            <a:fld id="{EF324561-FB62-4447-8AFD-7A307F397AA7}" type="slidenum">
              <a:rPr lang="en-GB" smtClean="0"/>
              <a:t>‹#›</a:t>
            </a:fld>
            <a:endParaRPr lang="en-GB"/>
          </a:p>
        </p:txBody>
      </p:sp>
    </p:spTree>
    <p:extLst>
      <p:ext uri="{BB962C8B-B14F-4D97-AF65-F5344CB8AC3E}">
        <p14:creationId xmlns:p14="http://schemas.microsoft.com/office/powerpoint/2010/main" val="532460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367B79-D366-428B-B0C2-170ACECCD6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ECFCC4-309D-40B3-A7EE-BBDDCDAE4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D5A4-3712-4007-AC4F-21806A46D1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DE3730-B318-49A3-91A9-32CDFE7F9F7F}" type="datetimeFigureOut">
              <a:rPr lang="en-GB" smtClean="0"/>
              <a:t>12/10/2023</a:t>
            </a:fld>
            <a:endParaRPr lang="en-GB"/>
          </a:p>
        </p:txBody>
      </p:sp>
      <p:sp>
        <p:nvSpPr>
          <p:cNvPr id="5" name="Footer Placeholder 4">
            <a:extLst>
              <a:ext uri="{FF2B5EF4-FFF2-40B4-BE49-F238E27FC236}">
                <a16:creationId xmlns:a16="http://schemas.microsoft.com/office/drawing/2014/main" id="{DB778E51-D891-4917-A86B-5D55EC4E20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0FA0A8-89CD-4A92-92ED-B359B28BD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24561-FB62-4447-8AFD-7A307F397AA7}" type="slidenum">
              <a:rPr lang="en-GB" smtClean="0"/>
              <a:t>‹#›</a:t>
            </a:fld>
            <a:endParaRPr lang="en-GB"/>
          </a:p>
        </p:txBody>
      </p:sp>
    </p:spTree>
    <p:extLst>
      <p:ext uri="{BB962C8B-B14F-4D97-AF65-F5344CB8AC3E}">
        <p14:creationId xmlns:p14="http://schemas.microsoft.com/office/powerpoint/2010/main" val="317407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6.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8.sv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men standing in water&#10;&#10;Description automatically generated">
            <a:extLst>
              <a:ext uri="{FF2B5EF4-FFF2-40B4-BE49-F238E27FC236}">
                <a16:creationId xmlns:a16="http://schemas.microsoft.com/office/drawing/2014/main" id="{6259D783-0834-412E-B5A1-ED3FFB9796FD}"/>
              </a:ext>
            </a:extLst>
          </p:cNvPr>
          <p:cNvPicPr>
            <a:picLocks noChangeAspect="1"/>
          </p:cNvPicPr>
          <p:nvPr/>
        </p:nvPicPr>
        <p:blipFill rotWithShape="1">
          <a:blip r:embed="rId2">
            <a:extLst>
              <a:ext uri="{28A0092B-C50C-407E-A947-70E740481C1C}">
                <a14:useLocalDpi xmlns:a14="http://schemas.microsoft.com/office/drawing/2010/main" val="0"/>
              </a:ext>
            </a:extLst>
          </a:blip>
          <a:srcRect l="11710" r="12203"/>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13" name="TextBox 12">
            <a:extLst>
              <a:ext uri="{FF2B5EF4-FFF2-40B4-BE49-F238E27FC236}">
                <a16:creationId xmlns:a16="http://schemas.microsoft.com/office/drawing/2014/main" id="{47D2261E-F0DF-4595-BC9E-5EDBF799A077}"/>
              </a:ext>
            </a:extLst>
          </p:cNvPr>
          <p:cNvSpPr txBox="1"/>
          <p:nvPr/>
        </p:nvSpPr>
        <p:spPr>
          <a:xfrm>
            <a:off x="519675" y="3071029"/>
            <a:ext cx="2930715" cy="120032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Subject Handbook</a:t>
            </a:r>
          </a:p>
        </p:txBody>
      </p:sp>
      <p:sp>
        <p:nvSpPr>
          <p:cNvPr id="15" name="TextBox 14">
            <a:extLst>
              <a:ext uri="{FF2B5EF4-FFF2-40B4-BE49-F238E27FC236}">
                <a16:creationId xmlns:a16="http://schemas.microsoft.com/office/drawing/2014/main" id="{CAA4881D-4CCB-4663-AE41-0AC1CB916C7E}"/>
              </a:ext>
            </a:extLst>
          </p:cNvPr>
          <p:cNvSpPr txBox="1"/>
          <p:nvPr/>
        </p:nvSpPr>
        <p:spPr>
          <a:xfrm>
            <a:off x="519675" y="4964514"/>
            <a:ext cx="2930715"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dirty="0"/>
              <a:t>Science</a:t>
            </a:r>
          </a:p>
        </p:txBody>
      </p:sp>
      <p:pic>
        <p:nvPicPr>
          <p:cNvPr id="3" name="Graphic 2" descr="Flask outline">
            <a:extLst>
              <a:ext uri="{FF2B5EF4-FFF2-40B4-BE49-F238E27FC236}">
                <a16:creationId xmlns:a16="http://schemas.microsoft.com/office/drawing/2014/main" id="{8C2131D9-4BCB-4F76-BB0B-934543D298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33732" y="1402185"/>
            <a:ext cx="1394058" cy="1394058"/>
          </a:xfrm>
          <a:prstGeom prst="rect">
            <a:avLst/>
          </a:prstGeom>
        </p:spPr>
      </p:pic>
    </p:spTree>
    <p:extLst>
      <p:ext uri="{BB962C8B-B14F-4D97-AF65-F5344CB8AC3E}">
        <p14:creationId xmlns:p14="http://schemas.microsoft.com/office/powerpoint/2010/main" val="844812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Science Curriculum</a:t>
            </a:r>
          </a:p>
        </p:txBody>
      </p:sp>
      <p:sp>
        <p:nvSpPr>
          <p:cNvPr id="7" name="TextBox 6">
            <a:extLst>
              <a:ext uri="{FF2B5EF4-FFF2-40B4-BE49-F238E27FC236}">
                <a16:creationId xmlns:a16="http://schemas.microsoft.com/office/drawing/2014/main" id="{D0983F7D-AC2C-4FC7-9636-AF38BDD06666}"/>
              </a:ext>
            </a:extLst>
          </p:cNvPr>
          <p:cNvSpPr txBox="1"/>
          <p:nvPr/>
        </p:nvSpPr>
        <p:spPr>
          <a:xfrm>
            <a:off x="5153027" y="824403"/>
            <a:ext cx="188595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r>
              <a:rPr lang="en-GB" sz="3600" b="1" u="sng" dirty="0"/>
              <a:t>Intent</a:t>
            </a:r>
            <a:endParaRPr lang="en-GB" sz="3600"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173524" y="1634732"/>
            <a:ext cx="11844951" cy="4401205"/>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marL="285750" indent="-285750" algn="l" rtl="0" fontAlgn="base">
              <a:buFont typeface="Arial" panose="020B0604020202020204" pitchFamily="34" charset="0"/>
              <a:buChar char="•"/>
            </a:pPr>
            <a:r>
              <a:rPr lang="en-US" sz="2000" i="0" dirty="0">
                <a:effectLst/>
                <a:latin typeface="+mj-lt"/>
              </a:rPr>
              <a:t>Ensuring ‘quality first teaching’ is achieved throughout the school through consistent delivery approaches and adherence to the sequential learning provided by the Primary Knowledge Curriculum. </a:t>
            </a:r>
          </a:p>
          <a:p>
            <a:pPr marL="285750" indent="-285750" algn="l" rtl="0" fontAlgn="base">
              <a:buFont typeface="Arial" panose="020B0604020202020204" pitchFamily="34" charset="0"/>
              <a:buChar char="•"/>
            </a:pPr>
            <a:endParaRPr lang="en-US" sz="2000" i="0" dirty="0">
              <a:effectLst/>
              <a:latin typeface="+mj-lt"/>
            </a:endParaRPr>
          </a:p>
          <a:p>
            <a:pPr marL="285750" indent="-285750" algn="l" rtl="0" fontAlgn="base">
              <a:buFont typeface="Arial" panose="020B0604020202020204" pitchFamily="34" charset="0"/>
              <a:buChar char="•"/>
            </a:pPr>
            <a:r>
              <a:rPr lang="en-US" sz="2000" i="0" dirty="0">
                <a:effectLst/>
                <a:latin typeface="+mj-lt"/>
              </a:rPr>
              <a:t>Ensuring that colleagues are aware of expectations  </a:t>
            </a:r>
          </a:p>
          <a:p>
            <a:pPr marL="285750" indent="-285750" algn="l" rtl="0" fontAlgn="base">
              <a:buFont typeface="Arial" panose="020B0604020202020204" pitchFamily="34" charset="0"/>
              <a:buChar char="•"/>
            </a:pPr>
            <a:endParaRPr lang="en-US" sz="2000" i="0" dirty="0">
              <a:effectLst/>
              <a:latin typeface="+mj-lt"/>
            </a:endParaRPr>
          </a:p>
          <a:p>
            <a:pPr marL="285750" indent="-285750" algn="l" rtl="0" fontAlgn="base">
              <a:buFont typeface="Arial" panose="020B0604020202020204" pitchFamily="34" charset="0"/>
              <a:buChar char="•"/>
            </a:pPr>
            <a:r>
              <a:rPr lang="en-US" sz="2000" i="0" dirty="0">
                <a:effectLst/>
                <a:latin typeface="+mj-lt"/>
              </a:rPr>
              <a:t>Create positive and enthusiastic attitudes towards science </a:t>
            </a:r>
          </a:p>
          <a:p>
            <a:pPr marL="285750" indent="-285750" algn="l" rtl="0" fontAlgn="base">
              <a:buFont typeface="Arial" panose="020B0604020202020204" pitchFamily="34" charset="0"/>
              <a:buChar char="•"/>
            </a:pPr>
            <a:endParaRPr lang="en-US" sz="2000" i="0" dirty="0">
              <a:effectLst/>
              <a:latin typeface="+mj-lt"/>
            </a:endParaRPr>
          </a:p>
          <a:p>
            <a:pPr marL="285750" indent="-285750" algn="l" rtl="0" fontAlgn="base">
              <a:buFont typeface="Arial" panose="020B0604020202020204" pitchFamily="34" charset="0"/>
              <a:buChar char="•"/>
            </a:pPr>
            <a:r>
              <a:rPr lang="en-US" sz="2000" i="0" dirty="0">
                <a:effectLst/>
                <a:latin typeface="+mj-lt"/>
              </a:rPr>
              <a:t>Ensure all children make good progress over the course of the year. </a:t>
            </a:r>
          </a:p>
          <a:p>
            <a:pPr marL="285750" indent="-285750" algn="l" rtl="0" fontAlgn="base">
              <a:buFont typeface="Arial" panose="020B0604020202020204" pitchFamily="34" charset="0"/>
              <a:buChar char="•"/>
            </a:pPr>
            <a:endParaRPr lang="en-US" sz="2000" i="0" dirty="0">
              <a:effectLst/>
              <a:latin typeface="+mj-lt"/>
            </a:endParaRPr>
          </a:p>
          <a:p>
            <a:pPr marL="285750" indent="-285750" algn="l" rtl="0" fontAlgn="base">
              <a:buFont typeface="Arial" panose="020B0604020202020204" pitchFamily="34" charset="0"/>
              <a:buChar char="•"/>
            </a:pPr>
            <a:r>
              <a:rPr lang="en-US" sz="2000" i="0" dirty="0">
                <a:effectLst/>
                <a:latin typeface="+mj-lt"/>
              </a:rPr>
              <a:t>Action planning for future development </a:t>
            </a:r>
          </a:p>
          <a:p>
            <a:pPr marL="285750" indent="-285750" algn="l" rtl="0" fontAlgn="base">
              <a:buFont typeface="Arial" panose="020B0604020202020204" pitchFamily="34" charset="0"/>
              <a:buChar char="•"/>
            </a:pPr>
            <a:endParaRPr lang="en-US" sz="2000" i="0" dirty="0">
              <a:effectLst/>
              <a:latin typeface="+mj-lt"/>
            </a:endParaRPr>
          </a:p>
          <a:p>
            <a:pPr marL="285750" indent="-285750" algn="l" rtl="0" fontAlgn="base">
              <a:buFont typeface="Arial" panose="020B0604020202020204" pitchFamily="34" charset="0"/>
              <a:buChar char="•"/>
            </a:pPr>
            <a:r>
              <a:rPr lang="en-US" sz="2000" i="0" dirty="0">
                <a:effectLst/>
                <a:latin typeface="+mj-lt"/>
              </a:rPr>
              <a:t>Creating a stronger relationship with school governors to support science.  </a:t>
            </a:r>
          </a:p>
        </p:txBody>
      </p:sp>
      <p:pic>
        <p:nvPicPr>
          <p:cNvPr id="13" name="Graphic 12" descr="Clipboard Checked outline">
            <a:extLst>
              <a:ext uri="{FF2B5EF4-FFF2-40B4-BE49-F238E27FC236}">
                <a16:creationId xmlns:a16="http://schemas.microsoft.com/office/drawing/2014/main" id="{4A830DCE-0350-446B-B841-4C262B1F13F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8977" y="751481"/>
            <a:ext cx="835519" cy="835519"/>
          </a:xfrm>
          <a:prstGeom prst="rect">
            <a:avLst/>
          </a:prstGeom>
        </p:spPr>
      </p:pic>
      <p:pic>
        <p:nvPicPr>
          <p:cNvPr id="6" name="Graphic 5" descr="Flask outline">
            <a:extLst>
              <a:ext uri="{FF2B5EF4-FFF2-40B4-BE49-F238E27FC236}">
                <a16:creationId xmlns:a16="http://schemas.microsoft.com/office/drawing/2014/main" id="{8586BCA7-287A-4209-B639-6CBBD212EF2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3524" y="177030"/>
            <a:ext cx="1091953" cy="1091953"/>
          </a:xfrm>
          <a:prstGeom prst="rect">
            <a:avLst/>
          </a:prstGeom>
        </p:spPr>
      </p:pic>
      <p:pic>
        <p:nvPicPr>
          <p:cNvPr id="8" name="Graphic 7" descr="Flask outline">
            <a:extLst>
              <a:ext uri="{FF2B5EF4-FFF2-40B4-BE49-F238E27FC236}">
                <a16:creationId xmlns:a16="http://schemas.microsoft.com/office/drawing/2014/main" id="{CE6D52FE-9E3A-4660-A7DD-10B44857C4D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926527" y="177029"/>
            <a:ext cx="1091953" cy="1091953"/>
          </a:xfrm>
          <a:prstGeom prst="rect">
            <a:avLst/>
          </a:prstGeom>
        </p:spPr>
      </p:pic>
    </p:spTree>
    <p:extLst>
      <p:ext uri="{BB962C8B-B14F-4D97-AF65-F5344CB8AC3E}">
        <p14:creationId xmlns:p14="http://schemas.microsoft.com/office/powerpoint/2010/main" val="256150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Implementation</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219038" y="1775479"/>
            <a:ext cx="11753923" cy="3785652"/>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Arial" panose="020B0604020202020204" pitchFamily="34" charset="0"/>
              <a:buChar char="•"/>
            </a:pPr>
            <a:r>
              <a:rPr lang="en-US" sz="2000" i="0" dirty="0">
                <a:effectLst/>
                <a:latin typeface="+mj-lt"/>
              </a:rPr>
              <a:t>Ensuring that teaching within the subject is strong and promotes the acquisition of key knowledge, building on prior learning</a:t>
            </a:r>
          </a:p>
          <a:p>
            <a:pPr algn="l" rtl="0" fontAlgn="base"/>
            <a:r>
              <a:rPr lang="en-US" sz="2000" i="0" dirty="0">
                <a:effectLst/>
                <a:latin typeface="+mj-lt"/>
              </a:rPr>
              <a:t>  </a:t>
            </a:r>
          </a:p>
          <a:p>
            <a:pPr algn="l" rtl="0" fontAlgn="base">
              <a:buFont typeface="Arial" panose="020B0604020202020204" pitchFamily="34" charset="0"/>
              <a:buChar char="•"/>
            </a:pPr>
            <a:r>
              <a:rPr lang="en-US" sz="2000" i="0" dirty="0">
                <a:effectLst/>
                <a:latin typeface="+mj-lt"/>
              </a:rPr>
              <a:t>Leading professional development, providing guidance and support to colleagues</a:t>
            </a:r>
          </a:p>
          <a:p>
            <a:pPr algn="l" rtl="0" fontAlgn="base"/>
            <a:r>
              <a:rPr lang="en-US" sz="2000" i="0" dirty="0">
                <a:effectLst/>
                <a:latin typeface="+mj-lt"/>
              </a:rPr>
              <a:t>  </a:t>
            </a:r>
          </a:p>
          <a:p>
            <a:pPr algn="l" rtl="0" fontAlgn="base">
              <a:buFont typeface="Arial" panose="020B0604020202020204" pitchFamily="34" charset="0"/>
              <a:buChar char="•"/>
            </a:pPr>
            <a:r>
              <a:rPr lang="en-US" sz="2000" i="0" dirty="0">
                <a:effectLst/>
                <a:latin typeface="+mj-lt"/>
              </a:rPr>
              <a:t>Promoting the subject and championing the subject with colleagues and pupils </a:t>
            </a:r>
          </a:p>
          <a:p>
            <a:pPr algn="l" rtl="0" fontAlgn="base">
              <a:buFont typeface="Arial" panose="020B0604020202020204" pitchFamily="34" charset="0"/>
              <a:buChar char="•"/>
            </a:pPr>
            <a:r>
              <a:rPr lang="en-US" sz="2000" i="0" dirty="0">
                <a:effectLst/>
                <a:latin typeface="+mj-lt"/>
              </a:rPr>
              <a:t>Oversee assessment  </a:t>
            </a:r>
          </a:p>
          <a:p>
            <a:pPr algn="l" rtl="0" fontAlgn="base"/>
            <a:endParaRPr lang="en-US" sz="2000" i="0" dirty="0">
              <a:effectLst/>
              <a:latin typeface="+mj-lt"/>
            </a:endParaRPr>
          </a:p>
          <a:p>
            <a:pPr algn="l" rtl="0" fontAlgn="base">
              <a:buFont typeface="Arial" panose="020B0604020202020204" pitchFamily="34" charset="0"/>
              <a:buChar char="•"/>
            </a:pPr>
            <a:r>
              <a:rPr lang="en-US" sz="2000" i="0" dirty="0">
                <a:effectLst/>
                <a:latin typeface="+mj-lt"/>
              </a:rPr>
              <a:t>Meeting with ‘science governor’ and collaborating to strengthen the subject of science</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780366"/>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Science Curriculum</a:t>
            </a:r>
          </a:p>
        </p:txBody>
      </p:sp>
      <p:pic>
        <p:nvPicPr>
          <p:cNvPr id="6" name="Graphic 5" descr="Flask outline">
            <a:extLst>
              <a:ext uri="{FF2B5EF4-FFF2-40B4-BE49-F238E27FC236}">
                <a16:creationId xmlns:a16="http://schemas.microsoft.com/office/drawing/2014/main" id="{161E0D01-3FAC-4F45-8526-4907E3274B7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3524" y="177030"/>
            <a:ext cx="1091953" cy="1091953"/>
          </a:xfrm>
          <a:prstGeom prst="rect">
            <a:avLst/>
          </a:prstGeom>
        </p:spPr>
      </p:pic>
      <p:pic>
        <p:nvPicPr>
          <p:cNvPr id="7" name="Graphic 6" descr="Flask outline">
            <a:extLst>
              <a:ext uri="{FF2B5EF4-FFF2-40B4-BE49-F238E27FC236}">
                <a16:creationId xmlns:a16="http://schemas.microsoft.com/office/drawing/2014/main" id="{B0624B5D-BF2D-4EF9-AC3B-F09CFED90B4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926527" y="177029"/>
            <a:ext cx="1091953" cy="1091953"/>
          </a:xfrm>
          <a:prstGeom prst="rect">
            <a:avLst/>
          </a:prstGeom>
        </p:spPr>
      </p:pic>
    </p:spTree>
    <p:extLst>
      <p:ext uri="{BB962C8B-B14F-4D97-AF65-F5344CB8AC3E}">
        <p14:creationId xmlns:p14="http://schemas.microsoft.com/office/powerpoint/2010/main" val="26398846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88A9D4D-2FD0-4FED-8352-82E35BF292B0}"/>
              </a:ext>
            </a:extLst>
          </p:cNvPr>
          <p:cNvSpPr txBox="1"/>
          <p:nvPr/>
        </p:nvSpPr>
        <p:spPr>
          <a:xfrm>
            <a:off x="3648075" y="894777"/>
            <a:ext cx="4724399"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Impact</a:t>
            </a:r>
            <a:endParaRPr lang="en-GB" sz="3600" dirty="0"/>
          </a:p>
        </p:txBody>
      </p:sp>
      <p:sp>
        <p:nvSpPr>
          <p:cNvPr id="11" name="TextBox 10">
            <a:extLst>
              <a:ext uri="{FF2B5EF4-FFF2-40B4-BE49-F238E27FC236}">
                <a16:creationId xmlns:a16="http://schemas.microsoft.com/office/drawing/2014/main" id="{1861437B-A821-4FA8-A7F2-4CCA7CCCFDCC}"/>
              </a:ext>
            </a:extLst>
          </p:cNvPr>
          <p:cNvSpPr txBox="1"/>
          <p:nvPr/>
        </p:nvSpPr>
        <p:spPr>
          <a:xfrm>
            <a:off x="382016" y="1951672"/>
            <a:ext cx="11427967" cy="147732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r>
              <a:rPr lang="en-US" sz="1800" i="0" dirty="0">
                <a:effectLst/>
                <a:latin typeface="+mj-lt"/>
              </a:rPr>
              <a:t>Monitoring the effectiveness of teaching and the impact on learning and standards  </a:t>
            </a:r>
          </a:p>
          <a:p>
            <a:pPr algn="l" rtl="0" fontAlgn="base"/>
            <a:endParaRPr lang="en-US" sz="1800" i="0" dirty="0">
              <a:effectLst/>
              <a:latin typeface="+mj-lt"/>
            </a:endParaRPr>
          </a:p>
          <a:p>
            <a:pPr algn="l" rtl="0" fontAlgn="base"/>
            <a:r>
              <a:rPr lang="en-US" sz="1800" i="0" dirty="0">
                <a:effectLst/>
                <a:latin typeface="+mj-lt"/>
              </a:rPr>
              <a:t>Evaluating and summarizing all aspects of the subject to define next steps for improvement. </a:t>
            </a:r>
          </a:p>
        </p:txBody>
      </p:sp>
      <p:pic>
        <p:nvPicPr>
          <p:cNvPr id="14" name="Graphic 13" descr="Clipboard Checked outline">
            <a:extLst>
              <a:ext uri="{FF2B5EF4-FFF2-40B4-BE49-F238E27FC236}">
                <a16:creationId xmlns:a16="http://schemas.microsoft.com/office/drawing/2014/main" id="{377C5033-290E-467B-89FD-C54DE118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72474" y="760742"/>
            <a:ext cx="914400" cy="914400"/>
          </a:xfrm>
          <a:prstGeom prst="rect">
            <a:avLst/>
          </a:prstGeom>
        </p:spPr>
      </p:pic>
      <p:sp>
        <p:nvSpPr>
          <p:cNvPr id="16" name="TextBox 15">
            <a:extLst>
              <a:ext uri="{FF2B5EF4-FFF2-40B4-BE49-F238E27FC236}">
                <a16:creationId xmlns:a16="http://schemas.microsoft.com/office/drawing/2014/main" id="{4DB08212-1684-4DD1-9574-1DCCB0852B13}"/>
              </a:ext>
            </a:extLst>
          </p:cNvPr>
          <p:cNvSpPr txBox="1"/>
          <p:nvPr/>
        </p:nvSpPr>
        <p:spPr>
          <a:xfrm>
            <a:off x="1590675" y="1407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Our Science Curriculum</a:t>
            </a:r>
          </a:p>
        </p:txBody>
      </p:sp>
      <p:pic>
        <p:nvPicPr>
          <p:cNvPr id="3" name="Picture 2">
            <a:extLst>
              <a:ext uri="{FF2B5EF4-FFF2-40B4-BE49-F238E27FC236}">
                <a16:creationId xmlns:a16="http://schemas.microsoft.com/office/drawing/2014/main" id="{2F47F68B-D83E-49DB-8718-8EE35D958F19}"/>
              </a:ext>
            </a:extLst>
          </p:cNvPr>
          <p:cNvPicPr>
            <a:picLocks noChangeAspect="1"/>
          </p:cNvPicPr>
          <p:nvPr/>
        </p:nvPicPr>
        <p:blipFill>
          <a:blip r:embed="rId4"/>
          <a:stretch>
            <a:fillRect/>
          </a:stretch>
        </p:blipFill>
        <p:spPr>
          <a:xfrm>
            <a:off x="1296105" y="3616493"/>
            <a:ext cx="9428337" cy="3057839"/>
          </a:xfrm>
          <a:prstGeom prst="rect">
            <a:avLst/>
          </a:prstGeom>
          <a:ln>
            <a:solidFill>
              <a:schemeClr val="accent1"/>
            </a:solidFill>
          </a:ln>
        </p:spPr>
      </p:pic>
      <p:pic>
        <p:nvPicPr>
          <p:cNvPr id="7" name="Graphic 6" descr="Flask outline">
            <a:extLst>
              <a:ext uri="{FF2B5EF4-FFF2-40B4-BE49-F238E27FC236}">
                <a16:creationId xmlns:a16="http://schemas.microsoft.com/office/drawing/2014/main" id="{B32F0AD8-2123-4715-8676-991885F5DD1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73524" y="177030"/>
            <a:ext cx="1091953" cy="1091953"/>
          </a:xfrm>
          <a:prstGeom prst="rect">
            <a:avLst/>
          </a:prstGeom>
        </p:spPr>
      </p:pic>
      <p:pic>
        <p:nvPicPr>
          <p:cNvPr id="9" name="Graphic 8" descr="Flask outline">
            <a:extLst>
              <a:ext uri="{FF2B5EF4-FFF2-40B4-BE49-F238E27FC236}">
                <a16:creationId xmlns:a16="http://schemas.microsoft.com/office/drawing/2014/main" id="{22B524C8-CEB0-42C1-AF82-8F9938B2563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926527" y="177029"/>
            <a:ext cx="1091953" cy="1091953"/>
          </a:xfrm>
          <a:prstGeom prst="rect">
            <a:avLst/>
          </a:prstGeom>
        </p:spPr>
      </p:pic>
    </p:spTree>
    <p:extLst>
      <p:ext uri="{BB962C8B-B14F-4D97-AF65-F5344CB8AC3E}">
        <p14:creationId xmlns:p14="http://schemas.microsoft.com/office/powerpoint/2010/main" val="4003961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Rationale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105591"/>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9E269417-EFD6-4388-9B7A-CA58A186DA67}"/>
              </a:ext>
            </a:extLst>
          </p:cNvPr>
          <p:cNvPicPr>
            <a:picLocks noChangeAspect="1"/>
          </p:cNvPicPr>
          <p:nvPr/>
        </p:nvPicPr>
        <p:blipFill>
          <a:blip r:embed="rId4"/>
          <a:stretch>
            <a:fillRect/>
          </a:stretch>
        </p:blipFill>
        <p:spPr>
          <a:xfrm>
            <a:off x="632233" y="1212244"/>
            <a:ext cx="11102567" cy="5367852"/>
          </a:xfrm>
          <a:prstGeom prst="rect">
            <a:avLst/>
          </a:prstGeom>
          <a:ln>
            <a:solidFill>
              <a:schemeClr val="accent1"/>
            </a:solidFill>
          </a:ln>
        </p:spPr>
      </p:pic>
    </p:spTree>
    <p:extLst>
      <p:ext uri="{BB962C8B-B14F-4D97-AF65-F5344CB8AC3E}">
        <p14:creationId xmlns:p14="http://schemas.microsoft.com/office/powerpoint/2010/main" val="148245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Overview</a:t>
            </a:r>
          </a:p>
        </p:txBody>
      </p:sp>
      <p:sp>
        <p:nvSpPr>
          <p:cNvPr id="15" name="TextBox 14">
            <a:extLst>
              <a:ext uri="{FF2B5EF4-FFF2-40B4-BE49-F238E27FC236}">
                <a16:creationId xmlns:a16="http://schemas.microsoft.com/office/drawing/2014/main" id="{BB87E228-65C9-4A2E-A137-6059ACB82C4B}"/>
              </a:ext>
            </a:extLst>
          </p:cNvPr>
          <p:cNvSpPr txBox="1"/>
          <p:nvPr/>
        </p:nvSpPr>
        <p:spPr>
          <a:xfrm>
            <a:off x="435005" y="1105591"/>
            <a:ext cx="11523215"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8" name="Picture 7">
            <a:extLst>
              <a:ext uri="{FF2B5EF4-FFF2-40B4-BE49-F238E27FC236}">
                <a16:creationId xmlns:a16="http://schemas.microsoft.com/office/drawing/2014/main" id="{D8C0ED9D-5E9F-4C42-8E7C-47B3BF019349}"/>
              </a:ext>
            </a:extLst>
          </p:cNvPr>
          <p:cNvPicPr>
            <a:picLocks noChangeAspect="1"/>
          </p:cNvPicPr>
          <p:nvPr/>
        </p:nvPicPr>
        <p:blipFill>
          <a:blip r:embed="rId4"/>
          <a:stretch>
            <a:fillRect/>
          </a:stretch>
        </p:blipFill>
        <p:spPr>
          <a:xfrm>
            <a:off x="585926" y="1285409"/>
            <a:ext cx="11088210" cy="5272673"/>
          </a:xfrm>
          <a:prstGeom prst="rect">
            <a:avLst/>
          </a:prstGeom>
          <a:ln>
            <a:solidFill>
              <a:schemeClr val="accent1"/>
            </a:solidFill>
          </a:ln>
        </p:spPr>
      </p:pic>
    </p:spTree>
    <p:extLst>
      <p:ext uri="{BB962C8B-B14F-4D97-AF65-F5344CB8AC3E}">
        <p14:creationId xmlns:p14="http://schemas.microsoft.com/office/powerpoint/2010/main" val="1271154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1278384" y="1105591"/>
            <a:ext cx="9792070"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C244268B-BA8F-4436-8D10-155794E03456}"/>
              </a:ext>
            </a:extLst>
          </p:cNvPr>
          <p:cNvPicPr>
            <a:picLocks noChangeAspect="1"/>
          </p:cNvPicPr>
          <p:nvPr/>
        </p:nvPicPr>
        <p:blipFill>
          <a:blip r:embed="rId4"/>
          <a:stretch>
            <a:fillRect/>
          </a:stretch>
        </p:blipFill>
        <p:spPr>
          <a:xfrm>
            <a:off x="1459344" y="1284688"/>
            <a:ext cx="9356437" cy="5274115"/>
          </a:xfrm>
          <a:prstGeom prst="rect">
            <a:avLst/>
          </a:prstGeom>
          <a:ln>
            <a:solidFill>
              <a:schemeClr val="accent1"/>
            </a:solidFill>
          </a:ln>
        </p:spPr>
      </p:pic>
    </p:spTree>
    <p:extLst>
      <p:ext uri="{BB962C8B-B14F-4D97-AF65-F5344CB8AC3E}">
        <p14:creationId xmlns:p14="http://schemas.microsoft.com/office/powerpoint/2010/main" val="2614073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sp>
        <p:nvSpPr>
          <p:cNvPr id="8" name="TextBox 7">
            <a:extLst>
              <a:ext uri="{FF2B5EF4-FFF2-40B4-BE49-F238E27FC236}">
                <a16:creationId xmlns:a16="http://schemas.microsoft.com/office/drawing/2014/main" id="{DD1DC30E-03C2-418C-BC76-1833D84494AC}"/>
              </a:ext>
            </a:extLst>
          </p:cNvPr>
          <p:cNvSpPr txBox="1"/>
          <p:nvPr/>
        </p:nvSpPr>
        <p:spPr>
          <a:xfrm>
            <a:off x="1278384" y="1105591"/>
            <a:ext cx="9792070"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6" name="Picture 5">
            <a:extLst>
              <a:ext uri="{FF2B5EF4-FFF2-40B4-BE49-F238E27FC236}">
                <a16:creationId xmlns:a16="http://schemas.microsoft.com/office/drawing/2014/main" id="{7E6FD067-24CF-40DC-926B-08C54406048E}"/>
              </a:ext>
            </a:extLst>
          </p:cNvPr>
          <p:cNvPicPr>
            <a:picLocks noChangeAspect="1"/>
          </p:cNvPicPr>
          <p:nvPr/>
        </p:nvPicPr>
        <p:blipFill>
          <a:blip r:embed="rId4"/>
          <a:stretch>
            <a:fillRect/>
          </a:stretch>
        </p:blipFill>
        <p:spPr>
          <a:xfrm>
            <a:off x="1413077" y="1211321"/>
            <a:ext cx="9500540" cy="5431932"/>
          </a:xfrm>
          <a:prstGeom prst="rect">
            <a:avLst/>
          </a:prstGeom>
          <a:ln>
            <a:solidFill>
              <a:schemeClr val="accent1"/>
            </a:solidFill>
          </a:ln>
        </p:spPr>
      </p:pic>
    </p:spTree>
    <p:extLst>
      <p:ext uri="{BB962C8B-B14F-4D97-AF65-F5344CB8AC3E}">
        <p14:creationId xmlns:p14="http://schemas.microsoft.com/office/powerpoint/2010/main" val="1854317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2973227" y="202284"/>
            <a:ext cx="6558914"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Curriculum Coverage</a:t>
            </a:r>
          </a:p>
        </p:txBody>
      </p:sp>
      <p:sp>
        <p:nvSpPr>
          <p:cNvPr id="15" name="TextBox 14">
            <a:extLst>
              <a:ext uri="{FF2B5EF4-FFF2-40B4-BE49-F238E27FC236}">
                <a16:creationId xmlns:a16="http://schemas.microsoft.com/office/drawing/2014/main" id="{BB87E228-65C9-4A2E-A137-6059ACB82C4B}"/>
              </a:ext>
            </a:extLst>
          </p:cNvPr>
          <p:cNvSpPr txBox="1"/>
          <p:nvPr/>
        </p:nvSpPr>
        <p:spPr>
          <a:xfrm>
            <a:off x="363983" y="1087119"/>
            <a:ext cx="11381173"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5" name="Graphic 4" descr="Network diagram outline">
            <a:extLst>
              <a:ext uri="{FF2B5EF4-FFF2-40B4-BE49-F238E27FC236}">
                <a16:creationId xmlns:a16="http://schemas.microsoft.com/office/drawing/2014/main" id="{43BDF968-869C-4A05-A059-EC8DC4E1FC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200000">
            <a:off x="11277600" y="30708"/>
            <a:ext cx="914400" cy="914400"/>
          </a:xfrm>
          <a:prstGeom prst="rect">
            <a:avLst/>
          </a:prstGeom>
        </p:spPr>
      </p:pic>
      <p:pic>
        <p:nvPicPr>
          <p:cNvPr id="3" name="Picture 2">
            <a:extLst>
              <a:ext uri="{FF2B5EF4-FFF2-40B4-BE49-F238E27FC236}">
                <a16:creationId xmlns:a16="http://schemas.microsoft.com/office/drawing/2014/main" id="{A8806F9C-F976-402E-82E2-EAE110F6D4A3}"/>
              </a:ext>
            </a:extLst>
          </p:cNvPr>
          <p:cNvPicPr>
            <a:picLocks noChangeAspect="1"/>
          </p:cNvPicPr>
          <p:nvPr/>
        </p:nvPicPr>
        <p:blipFill>
          <a:blip r:embed="rId4"/>
          <a:stretch>
            <a:fillRect/>
          </a:stretch>
        </p:blipFill>
        <p:spPr>
          <a:xfrm>
            <a:off x="447514" y="1238885"/>
            <a:ext cx="5067289" cy="2416480"/>
          </a:xfrm>
          <a:prstGeom prst="rect">
            <a:avLst/>
          </a:prstGeom>
          <a:ln>
            <a:solidFill>
              <a:schemeClr val="accent1"/>
            </a:solidFill>
          </a:ln>
        </p:spPr>
      </p:pic>
      <p:pic>
        <p:nvPicPr>
          <p:cNvPr id="8" name="Picture 7">
            <a:extLst>
              <a:ext uri="{FF2B5EF4-FFF2-40B4-BE49-F238E27FC236}">
                <a16:creationId xmlns:a16="http://schemas.microsoft.com/office/drawing/2014/main" id="{C269069C-9D33-44B4-95C3-8D8530498F85}"/>
              </a:ext>
            </a:extLst>
          </p:cNvPr>
          <p:cNvPicPr>
            <a:picLocks noChangeAspect="1"/>
          </p:cNvPicPr>
          <p:nvPr/>
        </p:nvPicPr>
        <p:blipFill>
          <a:blip r:embed="rId5"/>
          <a:stretch>
            <a:fillRect/>
          </a:stretch>
        </p:blipFill>
        <p:spPr>
          <a:xfrm>
            <a:off x="446844" y="3736647"/>
            <a:ext cx="5067959" cy="2781581"/>
          </a:xfrm>
          <a:prstGeom prst="rect">
            <a:avLst/>
          </a:prstGeom>
          <a:ln>
            <a:solidFill>
              <a:schemeClr val="accent1"/>
            </a:solidFill>
          </a:ln>
        </p:spPr>
      </p:pic>
      <p:pic>
        <p:nvPicPr>
          <p:cNvPr id="10" name="Picture 9">
            <a:extLst>
              <a:ext uri="{FF2B5EF4-FFF2-40B4-BE49-F238E27FC236}">
                <a16:creationId xmlns:a16="http://schemas.microsoft.com/office/drawing/2014/main" id="{1DBC39AB-F972-47E6-9078-74CD367A3325}"/>
              </a:ext>
            </a:extLst>
          </p:cNvPr>
          <p:cNvPicPr>
            <a:picLocks noChangeAspect="1"/>
          </p:cNvPicPr>
          <p:nvPr/>
        </p:nvPicPr>
        <p:blipFill>
          <a:blip r:embed="rId6"/>
          <a:stretch>
            <a:fillRect/>
          </a:stretch>
        </p:blipFill>
        <p:spPr>
          <a:xfrm>
            <a:off x="5597664" y="1967501"/>
            <a:ext cx="6037092" cy="3481953"/>
          </a:xfrm>
          <a:prstGeom prst="rect">
            <a:avLst/>
          </a:prstGeom>
          <a:ln>
            <a:solidFill>
              <a:schemeClr val="accent1"/>
            </a:solidFill>
          </a:ln>
        </p:spPr>
      </p:pic>
    </p:spTree>
    <p:extLst>
      <p:ext uri="{BB962C8B-B14F-4D97-AF65-F5344CB8AC3E}">
        <p14:creationId xmlns:p14="http://schemas.microsoft.com/office/powerpoint/2010/main" val="3523096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Knowledge</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304839" y="1071330"/>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7D1521FF-EFCE-4B29-8305-BFABFD7DDAA4}"/>
              </a:ext>
            </a:extLst>
          </p:cNvPr>
          <p:cNvPicPr>
            <a:picLocks noChangeAspect="1"/>
          </p:cNvPicPr>
          <p:nvPr/>
        </p:nvPicPr>
        <p:blipFill>
          <a:blip r:embed="rId4"/>
          <a:stretch>
            <a:fillRect/>
          </a:stretch>
        </p:blipFill>
        <p:spPr>
          <a:xfrm>
            <a:off x="445678" y="1142537"/>
            <a:ext cx="5650322" cy="2567436"/>
          </a:xfrm>
          <a:prstGeom prst="rect">
            <a:avLst/>
          </a:prstGeom>
          <a:ln>
            <a:solidFill>
              <a:schemeClr val="accent1"/>
            </a:solidFill>
          </a:ln>
        </p:spPr>
      </p:pic>
      <p:pic>
        <p:nvPicPr>
          <p:cNvPr id="10" name="Picture 9">
            <a:extLst>
              <a:ext uri="{FF2B5EF4-FFF2-40B4-BE49-F238E27FC236}">
                <a16:creationId xmlns:a16="http://schemas.microsoft.com/office/drawing/2014/main" id="{2595F001-03AC-4707-9B32-53105446F4C9}"/>
              </a:ext>
            </a:extLst>
          </p:cNvPr>
          <p:cNvPicPr>
            <a:picLocks noChangeAspect="1"/>
          </p:cNvPicPr>
          <p:nvPr/>
        </p:nvPicPr>
        <p:blipFill>
          <a:blip r:embed="rId5"/>
          <a:stretch>
            <a:fillRect/>
          </a:stretch>
        </p:blipFill>
        <p:spPr>
          <a:xfrm>
            <a:off x="6303147" y="1142538"/>
            <a:ext cx="5380854" cy="2581166"/>
          </a:xfrm>
          <a:prstGeom prst="rect">
            <a:avLst/>
          </a:prstGeom>
          <a:ln>
            <a:solidFill>
              <a:schemeClr val="accent1"/>
            </a:solidFill>
          </a:ln>
        </p:spPr>
      </p:pic>
      <p:pic>
        <p:nvPicPr>
          <p:cNvPr id="13" name="Picture 12">
            <a:extLst>
              <a:ext uri="{FF2B5EF4-FFF2-40B4-BE49-F238E27FC236}">
                <a16:creationId xmlns:a16="http://schemas.microsoft.com/office/drawing/2014/main" id="{CBB0FFC0-5E42-47FA-9C8B-34E22E9198C7}"/>
              </a:ext>
            </a:extLst>
          </p:cNvPr>
          <p:cNvPicPr>
            <a:picLocks noChangeAspect="1"/>
          </p:cNvPicPr>
          <p:nvPr/>
        </p:nvPicPr>
        <p:blipFill>
          <a:blip r:embed="rId6"/>
          <a:stretch>
            <a:fillRect/>
          </a:stretch>
        </p:blipFill>
        <p:spPr>
          <a:xfrm>
            <a:off x="445678" y="3781180"/>
            <a:ext cx="5650322" cy="2788426"/>
          </a:xfrm>
          <a:prstGeom prst="rect">
            <a:avLst/>
          </a:prstGeom>
          <a:ln>
            <a:solidFill>
              <a:schemeClr val="accent1"/>
            </a:solidFill>
          </a:ln>
        </p:spPr>
      </p:pic>
      <p:pic>
        <p:nvPicPr>
          <p:cNvPr id="15" name="Picture 14">
            <a:extLst>
              <a:ext uri="{FF2B5EF4-FFF2-40B4-BE49-F238E27FC236}">
                <a16:creationId xmlns:a16="http://schemas.microsoft.com/office/drawing/2014/main" id="{9360A84D-B127-427B-89CB-76CFBAE6D483}"/>
              </a:ext>
            </a:extLst>
          </p:cNvPr>
          <p:cNvPicPr>
            <a:picLocks noChangeAspect="1"/>
          </p:cNvPicPr>
          <p:nvPr/>
        </p:nvPicPr>
        <p:blipFill>
          <a:blip r:embed="rId7"/>
          <a:stretch>
            <a:fillRect/>
          </a:stretch>
        </p:blipFill>
        <p:spPr>
          <a:xfrm>
            <a:off x="6303146" y="3781180"/>
            <a:ext cx="5380854" cy="2788426"/>
          </a:xfrm>
          <a:prstGeom prst="rect">
            <a:avLst/>
          </a:prstGeom>
          <a:ln>
            <a:solidFill>
              <a:schemeClr val="accent1"/>
            </a:solidFill>
          </a:ln>
        </p:spPr>
      </p:pic>
    </p:spTree>
    <p:extLst>
      <p:ext uri="{BB962C8B-B14F-4D97-AF65-F5344CB8AC3E}">
        <p14:creationId xmlns:p14="http://schemas.microsoft.com/office/powerpoint/2010/main" val="3179474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304839" y="1071330"/>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6" name="Picture 5">
            <a:extLst>
              <a:ext uri="{FF2B5EF4-FFF2-40B4-BE49-F238E27FC236}">
                <a16:creationId xmlns:a16="http://schemas.microsoft.com/office/drawing/2014/main" id="{E8D32885-C0F7-4B0F-88BE-2C761E2935A8}"/>
              </a:ext>
            </a:extLst>
          </p:cNvPr>
          <p:cNvPicPr>
            <a:picLocks noChangeAspect="1"/>
          </p:cNvPicPr>
          <p:nvPr/>
        </p:nvPicPr>
        <p:blipFill>
          <a:blip r:embed="rId4"/>
          <a:stretch>
            <a:fillRect/>
          </a:stretch>
        </p:blipFill>
        <p:spPr>
          <a:xfrm>
            <a:off x="381739" y="1320839"/>
            <a:ext cx="11302261" cy="5133292"/>
          </a:xfrm>
          <a:prstGeom prst="rect">
            <a:avLst/>
          </a:prstGeom>
          <a:ln>
            <a:solidFill>
              <a:schemeClr val="accent1"/>
            </a:solidFill>
          </a:ln>
        </p:spPr>
      </p:pic>
    </p:spTree>
    <p:extLst>
      <p:ext uri="{BB962C8B-B14F-4D97-AF65-F5344CB8AC3E}">
        <p14:creationId xmlns:p14="http://schemas.microsoft.com/office/powerpoint/2010/main" val="1648153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Vocabulary</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5" name="TextBox 4">
            <a:extLst>
              <a:ext uri="{FF2B5EF4-FFF2-40B4-BE49-F238E27FC236}">
                <a16:creationId xmlns:a16="http://schemas.microsoft.com/office/drawing/2014/main" id="{E0013163-431C-4162-B43B-9562DFBC95A4}"/>
              </a:ext>
            </a:extLst>
          </p:cNvPr>
          <p:cNvSpPr txBox="1"/>
          <p:nvPr/>
        </p:nvSpPr>
        <p:spPr>
          <a:xfrm>
            <a:off x="304839" y="1071330"/>
            <a:ext cx="11582322" cy="563231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pic>
        <p:nvPicPr>
          <p:cNvPr id="3" name="Picture 2">
            <a:extLst>
              <a:ext uri="{FF2B5EF4-FFF2-40B4-BE49-F238E27FC236}">
                <a16:creationId xmlns:a16="http://schemas.microsoft.com/office/drawing/2014/main" id="{24C31548-D9BA-4271-BF0A-AF933635AF3C}"/>
              </a:ext>
            </a:extLst>
          </p:cNvPr>
          <p:cNvPicPr>
            <a:picLocks noChangeAspect="1"/>
          </p:cNvPicPr>
          <p:nvPr/>
        </p:nvPicPr>
        <p:blipFill>
          <a:blip r:embed="rId4"/>
          <a:stretch>
            <a:fillRect/>
          </a:stretch>
        </p:blipFill>
        <p:spPr>
          <a:xfrm>
            <a:off x="515891" y="1455939"/>
            <a:ext cx="11160217" cy="5122546"/>
          </a:xfrm>
          <a:prstGeom prst="rect">
            <a:avLst/>
          </a:prstGeom>
          <a:ln>
            <a:solidFill>
              <a:schemeClr val="accent1"/>
            </a:solidFill>
          </a:ln>
        </p:spPr>
      </p:pic>
    </p:spTree>
    <p:extLst>
      <p:ext uri="{BB962C8B-B14F-4D97-AF65-F5344CB8AC3E}">
        <p14:creationId xmlns:p14="http://schemas.microsoft.com/office/powerpoint/2010/main" val="28951291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1656106"/>
            <a:ext cx="11582322"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pic>
        <p:nvPicPr>
          <p:cNvPr id="6" name="Picture 5">
            <a:extLst>
              <a:ext uri="{FF2B5EF4-FFF2-40B4-BE49-F238E27FC236}">
                <a16:creationId xmlns:a16="http://schemas.microsoft.com/office/drawing/2014/main" id="{3856B906-0569-47DE-A3D9-642110074AFC}"/>
              </a:ext>
            </a:extLst>
          </p:cNvPr>
          <p:cNvPicPr>
            <a:picLocks noChangeAspect="1"/>
          </p:cNvPicPr>
          <p:nvPr/>
        </p:nvPicPr>
        <p:blipFill>
          <a:blip r:embed="rId4"/>
          <a:stretch>
            <a:fillRect/>
          </a:stretch>
        </p:blipFill>
        <p:spPr>
          <a:xfrm>
            <a:off x="439492" y="1790140"/>
            <a:ext cx="11080605" cy="4708314"/>
          </a:xfrm>
          <a:prstGeom prst="rect">
            <a:avLst/>
          </a:prstGeom>
          <a:ln>
            <a:solidFill>
              <a:schemeClr val="accent1"/>
            </a:solidFill>
          </a:ln>
        </p:spPr>
      </p:pic>
      <p:sp>
        <p:nvSpPr>
          <p:cNvPr id="11" name="TextBox 10">
            <a:extLst>
              <a:ext uri="{FF2B5EF4-FFF2-40B4-BE49-F238E27FC236}">
                <a16:creationId xmlns:a16="http://schemas.microsoft.com/office/drawing/2014/main" id="{C3A49C3D-DC53-403B-B7EE-3FD9B60650A5}"/>
              </a:ext>
            </a:extLst>
          </p:cNvPr>
          <p:cNvSpPr txBox="1"/>
          <p:nvPr/>
        </p:nvSpPr>
        <p:spPr>
          <a:xfrm>
            <a:off x="3687932" y="1033805"/>
            <a:ext cx="4816136"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Working Scientifically </a:t>
            </a:r>
          </a:p>
        </p:txBody>
      </p:sp>
    </p:spTree>
    <p:extLst>
      <p:ext uri="{BB962C8B-B14F-4D97-AF65-F5344CB8AC3E}">
        <p14:creationId xmlns:p14="http://schemas.microsoft.com/office/powerpoint/2010/main" val="1761353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1656106"/>
            <a:ext cx="11582322"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3687932" y="1033805"/>
            <a:ext cx="4816136"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Working Scientifically </a:t>
            </a:r>
          </a:p>
        </p:txBody>
      </p:sp>
      <p:pic>
        <p:nvPicPr>
          <p:cNvPr id="3" name="Picture 2">
            <a:extLst>
              <a:ext uri="{FF2B5EF4-FFF2-40B4-BE49-F238E27FC236}">
                <a16:creationId xmlns:a16="http://schemas.microsoft.com/office/drawing/2014/main" id="{61BD2FE5-FF52-402C-98D5-AE28E11EDB59}"/>
              </a:ext>
            </a:extLst>
          </p:cNvPr>
          <p:cNvPicPr>
            <a:picLocks noChangeAspect="1"/>
          </p:cNvPicPr>
          <p:nvPr/>
        </p:nvPicPr>
        <p:blipFill>
          <a:blip r:embed="rId4"/>
          <a:stretch>
            <a:fillRect/>
          </a:stretch>
        </p:blipFill>
        <p:spPr>
          <a:xfrm>
            <a:off x="547187" y="1790140"/>
            <a:ext cx="11097625" cy="4779466"/>
          </a:xfrm>
          <a:prstGeom prst="rect">
            <a:avLst/>
          </a:prstGeom>
          <a:ln>
            <a:solidFill>
              <a:schemeClr val="accent1"/>
            </a:solidFill>
          </a:ln>
        </p:spPr>
      </p:pic>
    </p:spTree>
    <p:extLst>
      <p:ext uri="{BB962C8B-B14F-4D97-AF65-F5344CB8AC3E}">
        <p14:creationId xmlns:p14="http://schemas.microsoft.com/office/powerpoint/2010/main" val="3879779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1656106"/>
            <a:ext cx="11582322"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3687932" y="1033805"/>
            <a:ext cx="4816136"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Working Scientifically </a:t>
            </a:r>
          </a:p>
        </p:txBody>
      </p:sp>
      <p:pic>
        <p:nvPicPr>
          <p:cNvPr id="8" name="Picture 7">
            <a:extLst>
              <a:ext uri="{FF2B5EF4-FFF2-40B4-BE49-F238E27FC236}">
                <a16:creationId xmlns:a16="http://schemas.microsoft.com/office/drawing/2014/main" id="{DA19AB00-7B0A-4D10-A11E-C0E0BF9E816C}"/>
              </a:ext>
            </a:extLst>
          </p:cNvPr>
          <p:cNvPicPr>
            <a:picLocks noChangeAspect="1"/>
          </p:cNvPicPr>
          <p:nvPr/>
        </p:nvPicPr>
        <p:blipFill>
          <a:blip r:embed="rId4"/>
          <a:stretch>
            <a:fillRect/>
          </a:stretch>
        </p:blipFill>
        <p:spPr>
          <a:xfrm>
            <a:off x="534833" y="1790140"/>
            <a:ext cx="10846340" cy="4676775"/>
          </a:xfrm>
          <a:prstGeom prst="rect">
            <a:avLst/>
          </a:prstGeom>
          <a:ln>
            <a:solidFill>
              <a:schemeClr val="accent1"/>
            </a:solidFill>
          </a:ln>
        </p:spPr>
      </p:pic>
    </p:spTree>
    <p:extLst>
      <p:ext uri="{BB962C8B-B14F-4D97-AF65-F5344CB8AC3E}">
        <p14:creationId xmlns:p14="http://schemas.microsoft.com/office/powerpoint/2010/main" val="1976542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1402671" y="1656106"/>
            <a:ext cx="9738805" cy="5078313"/>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3687932" y="1033805"/>
            <a:ext cx="4816136"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Working Scientifically </a:t>
            </a:r>
          </a:p>
        </p:txBody>
      </p:sp>
      <p:pic>
        <p:nvPicPr>
          <p:cNvPr id="3" name="Picture 2">
            <a:extLst>
              <a:ext uri="{FF2B5EF4-FFF2-40B4-BE49-F238E27FC236}">
                <a16:creationId xmlns:a16="http://schemas.microsoft.com/office/drawing/2014/main" id="{E637E102-085A-4B7E-9AA5-E94EFBE1781F}"/>
              </a:ext>
            </a:extLst>
          </p:cNvPr>
          <p:cNvPicPr>
            <a:picLocks noChangeAspect="1"/>
          </p:cNvPicPr>
          <p:nvPr/>
        </p:nvPicPr>
        <p:blipFill>
          <a:blip r:embed="rId4"/>
          <a:stretch>
            <a:fillRect/>
          </a:stretch>
        </p:blipFill>
        <p:spPr>
          <a:xfrm>
            <a:off x="1672701" y="1790140"/>
            <a:ext cx="9308978" cy="4745219"/>
          </a:xfrm>
          <a:prstGeom prst="rect">
            <a:avLst/>
          </a:prstGeom>
          <a:ln>
            <a:solidFill>
              <a:schemeClr val="accent1"/>
            </a:solidFill>
          </a:ln>
        </p:spPr>
      </p:pic>
    </p:spTree>
    <p:extLst>
      <p:ext uri="{BB962C8B-B14F-4D97-AF65-F5344CB8AC3E}">
        <p14:creationId xmlns:p14="http://schemas.microsoft.com/office/powerpoint/2010/main" val="1829666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BC0143F-0068-4ED4-A34D-BE2D496917B3}"/>
              </a:ext>
            </a:extLst>
          </p:cNvPr>
          <p:cNvSpPr txBox="1"/>
          <p:nvPr/>
        </p:nvSpPr>
        <p:spPr>
          <a:xfrm>
            <a:off x="304839" y="2011212"/>
            <a:ext cx="11582322" cy="3970318"/>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endParaRPr lang="en-GB" sz="3600" dirty="0"/>
          </a:p>
          <a:p>
            <a:endParaRPr lang="en-GB" sz="3600" dirty="0"/>
          </a:p>
          <a:p>
            <a:endParaRPr lang="en-GB" sz="3600" dirty="0"/>
          </a:p>
          <a:p>
            <a:endParaRPr lang="en-GB" sz="3600" dirty="0"/>
          </a:p>
          <a:p>
            <a:endParaRPr lang="en-GB" sz="3600" dirty="0"/>
          </a:p>
          <a:p>
            <a:endParaRPr lang="en-GB" sz="3600" dirty="0"/>
          </a:p>
          <a:p>
            <a:endParaRPr lang="en-GB" sz="3600" dirty="0"/>
          </a:p>
        </p:txBody>
      </p:sp>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Progression of Skills</a:t>
            </a:r>
          </a:p>
        </p:txBody>
      </p:sp>
      <p:pic>
        <p:nvPicPr>
          <p:cNvPr id="7" name="Graphic 6" descr="Upstairs with solid fill">
            <a:extLst>
              <a:ext uri="{FF2B5EF4-FFF2-40B4-BE49-F238E27FC236}">
                <a16:creationId xmlns:a16="http://schemas.microsoft.com/office/drawing/2014/main" id="{41192209-88B1-443C-A042-A758FA725D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769600" y="154359"/>
            <a:ext cx="914400" cy="914400"/>
          </a:xfrm>
          <a:prstGeom prst="rect">
            <a:avLst/>
          </a:prstGeom>
        </p:spPr>
      </p:pic>
      <p:sp>
        <p:nvSpPr>
          <p:cNvPr id="11" name="TextBox 10">
            <a:extLst>
              <a:ext uri="{FF2B5EF4-FFF2-40B4-BE49-F238E27FC236}">
                <a16:creationId xmlns:a16="http://schemas.microsoft.com/office/drawing/2014/main" id="{C3A49C3D-DC53-403B-B7EE-3FD9B60650A5}"/>
              </a:ext>
            </a:extLst>
          </p:cNvPr>
          <p:cNvSpPr txBox="1"/>
          <p:nvPr/>
        </p:nvSpPr>
        <p:spPr>
          <a:xfrm>
            <a:off x="3687932" y="1033805"/>
            <a:ext cx="4816136" cy="523220"/>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2800" b="1" u="sng" dirty="0"/>
              <a:t>Working Scientifically </a:t>
            </a:r>
          </a:p>
        </p:txBody>
      </p:sp>
      <p:pic>
        <p:nvPicPr>
          <p:cNvPr id="5" name="Picture 4">
            <a:extLst>
              <a:ext uri="{FF2B5EF4-FFF2-40B4-BE49-F238E27FC236}">
                <a16:creationId xmlns:a16="http://schemas.microsoft.com/office/drawing/2014/main" id="{05EAC3AE-C262-422E-A34E-5B3BA38E9309}"/>
              </a:ext>
            </a:extLst>
          </p:cNvPr>
          <p:cNvPicPr>
            <a:picLocks noChangeAspect="1"/>
          </p:cNvPicPr>
          <p:nvPr/>
        </p:nvPicPr>
        <p:blipFill rotWithShape="1">
          <a:blip r:embed="rId4"/>
          <a:srcRect l="29174"/>
          <a:stretch/>
        </p:blipFill>
        <p:spPr>
          <a:xfrm>
            <a:off x="448194" y="2348914"/>
            <a:ext cx="4129677" cy="3252895"/>
          </a:xfrm>
          <a:prstGeom prst="rect">
            <a:avLst/>
          </a:prstGeom>
          <a:ln>
            <a:solidFill>
              <a:schemeClr val="accent1"/>
            </a:solidFill>
          </a:ln>
        </p:spPr>
      </p:pic>
      <p:pic>
        <p:nvPicPr>
          <p:cNvPr id="8" name="Picture 7">
            <a:extLst>
              <a:ext uri="{FF2B5EF4-FFF2-40B4-BE49-F238E27FC236}">
                <a16:creationId xmlns:a16="http://schemas.microsoft.com/office/drawing/2014/main" id="{96BB2EA6-B4D0-4AC3-9971-11EFFDB34D27}"/>
              </a:ext>
            </a:extLst>
          </p:cNvPr>
          <p:cNvPicPr>
            <a:picLocks noChangeAspect="1"/>
          </p:cNvPicPr>
          <p:nvPr/>
        </p:nvPicPr>
        <p:blipFill>
          <a:blip r:embed="rId5"/>
          <a:stretch>
            <a:fillRect/>
          </a:stretch>
        </p:blipFill>
        <p:spPr>
          <a:xfrm>
            <a:off x="4721225" y="2861699"/>
            <a:ext cx="6962775" cy="2438400"/>
          </a:xfrm>
          <a:prstGeom prst="rect">
            <a:avLst/>
          </a:prstGeom>
          <a:ln>
            <a:solidFill>
              <a:schemeClr val="accent1"/>
            </a:solidFill>
          </a:ln>
        </p:spPr>
      </p:pic>
    </p:spTree>
    <p:extLst>
      <p:ext uri="{BB962C8B-B14F-4D97-AF65-F5344CB8AC3E}">
        <p14:creationId xmlns:p14="http://schemas.microsoft.com/office/powerpoint/2010/main" val="2909731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7D85B-957E-4E41-A065-73DEF7442967}"/>
              </a:ext>
            </a:extLst>
          </p:cNvPr>
          <p:cNvSpPr txBox="1"/>
          <p:nvPr/>
        </p:nvSpPr>
        <p:spPr>
          <a:xfrm>
            <a:off x="1560195" y="288394"/>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a:t>Assessment</a:t>
            </a:r>
            <a:endParaRPr lang="en-GB" sz="3600" b="1" u="sng" dirty="0"/>
          </a:p>
        </p:txBody>
      </p:sp>
      <p:sp>
        <p:nvSpPr>
          <p:cNvPr id="10" name="TextBox 9">
            <a:extLst>
              <a:ext uri="{FF2B5EF4-FFF2-40B4-BE49-F238E27FC236}">
                <a16:creationId xmlns:a16="http://schemas.microsoft.com/office/drawing/2014/main" id="{737BC8CF-04CF-4BD4-98FC-63F100E3637D}"/>
              </a:ext>
            </a:extLst>
          </p:cNvPr>
          <p:cNvSpPr txBox="1"/>
          <p:nvPr/>
        </p:nvSpPr>
        <p:spPr>
          <a:xfrm>
            <a:off x="241034" y="1243877"/>
            <a:ext cx="8080006" cy="224676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fontAlgn="base"/>
            <a:r>
              <a:rPr lang="en-US" sz="1400" b="1" i="0" dirty="0">
                <a:effectLst/>
                <a:latin typeface="+mj-lt"/>
                <a:ea typeface="Calibri" panose="020F0502020204030204" pitchFamily="34" charset="0"/>
                <a:cs typeface="Calibri" panose="020F0502020204030204" pitchFamily="34" charset="0"/>
              </a:rPr>
              <a:t>Written Assessment</a:t>
            </a:r>
          </a:p>
          <a:p>
            <a:pPr algn="l" fontAlgn="base"/>
            <a:endParaRPr lang="en-US" sz="1400" b="1" dirty="0">
              <a:latin typeface="+mj-lt"/>
              <a:ea typeface="Calibri" panose="020F0502020204030204" pitchFamily="34" charset="0"/>
              <a:cs typeface="Calibri" panose="020F0502020204030204" pitchFamily="34" charset="0"/>
            </a:endParaRPr>
          </a:p>
          <a:p>
            <a:pPr algn="l" fontAlgn="base"/>
            <a:r>
              <a:rPr lang="en-US" sz="1400" i="0" dirty="0">
                <a:effectLst/>
                <a:latin typeface="+mj-lt"/>
                <a:ea typeface="Calibri" panose="020F0502020204030204" pitchFamily="34" charset="0"/>
                <a:cs typeface="Calibri" panose="020F0502020204030204" pitchFamily="34" charset="0"/>
              </a:rPr>
              <a:t>Children are assessed at the end of each Science unit, where they complete a multiple-choice quiz as well as an essay-style task. The task is designed to consolidate learning as well as giving the class teacher a clear understanding of knowledge retention.</a:t>
            </a:r>
          </a:p>
          <a:p>
            <a:pPr algn="l" fontAlgn="base"/>
            <a:endParaRPr lang="en-US" sz="1400" dirty="0">
              <a:latin typeface="+mj-lt"/>
              <a:ea typeface="Calibri" panose="020F0502020204030204" pitchFamily="34" charset="0"/>
              <a:cs typeface="Calibri" panose="020F0502020204030204" pitchFamily="34" charset="0"/>
            </a:endParaRPr>
          </a:p>
          <a:p>
            <a:pPr algn="l" fontAlgn="base"/>
            <a:r>
              <a:rPr lang="en-US" sz="1400" b="1" i="0" dirty="0">
                <a:effectLst/>
                <a:latin typeface="+mj-lt"/>
                <a:ea typeface="Calibri" panose="020F0502020204030204" pitchFamily="34" charset="0"/>
                <a:cs typeface="Calibri" panose="020F0502020204030204" pitchFamily="34" charset="0"/>
              </a:rPr>
              <a:t>Summative Assessment </a:t>
            </a:r>
          </a:p>
          <a:p>
            <a:pPr algn="l" fontAlgn="base"/>
            <a:endParaRPr lang="en-US" sz="1400" i="0" dirty="0">
              <a:effectLst/>
              <a:latin typeface="+mj-lt"/>
              <a:ea typeface="Calibri" panose="020F0502020204030204" pitchFamily="34" charset="0"/>
              <a:cs typeface="Calibri" panose="020F0502020204030204" pitchFamily="34" charset="0"/>
            </a:endParaRPr>
          </a:p>
          <a:p>
            <a:pPr algn="l" fontAlgn="base"/>
            <a:r>
              <a:rPr lang="en-US" sz="1400" dirty="0">
                <a:latin typeface="+mj-lt"/>
                <a:ea typeface="Calibri" panose="020F0502020204030204" pitchFamily="34" charset="0"/>
                <a:cs typeface="Calibri" panose="020F0502020204030204" pitchFamily="34" charset="0"/>
              </a:rPr>
              <a:t>Children are formally assessed using Family Fisher Trust. </a:t>
            </a:r>
            <a:endParaRPr lang="en-US" sz="1400" i="0" dirty="0">
              <a:effectLst/>
              <a:latin typeface="+mj-lt"/>
              <a:ea typeface="Calibri" panose="020F0502020204030204" pitchFamily="34" charset="0"/>
              <a:cs typeface="Calibri" panose="020F0502020204030204" pitchFamily="34" charset="0"/>
            </a:endParaRPr>
          </a:p>
        </p:txBody>
      </p:sp>
      <p:pic>
        <p:nvPicPr>
          <p:cNvPr id="3" name="Graphic 2" descr="Badge Tick outline">
            <a:extLst>
              <a:ext uri="{FF2B5EF4-FFF2-40B4-BE49-F238E27FC236}">
                <a16:creationId xmlns:a16="http://schemas.microsoft.com/office/drawing/2014/main" id="{51AE63A0-EEBB-4652-8302-7037E660BE5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922000" y="154359"/>
            <a:ext cx="914400" cy="914400"/>
          </a:xfrm>
          <a:prstGeom prst="rect">
            <a:avLst/>
          </a:prstGeom>
        </p:spPr>
      </p:pic>
      <p:pic>
        <p:nvPicPr>
          <p:cNvPr id="9" name="Picture 8">
            <a:extLst>
              <a:ext uri="{FF2B5EF4-FFF2-40B4-BE49-F238E27FC236}">
                <a16:creationId xmlns:a16="http://schemas.microsoft.com/office/drawing/2014/main" id="{35812833-B8EB-4FEB-8641-29E2E5253663}"/>
              </a:ext>
            </a:extLst>
          </p:cNvPr>
          <p:cNvPicPr>
            <a:picLocks noChangeAspect="1"/>
          </p:cNvPicPr>
          <p:nvPr/>
        </p:nvPicPr>
        <p:blipFill>
          <a:blip r:embed="rId4"/>
          <a:stretch>
            <a:fillRect/>
          </a:stretch>
        </p:blipFill>
        <p:spPr>
          <a:xfrm>
            <a:off x="8756596" y="1078650"/>
            <a:ext cx="3006318" cy="2418024"/>
          </a:xfrm>
          <a:prstGeom prst="rect">
            <a:avLst/>
          </a:prstGeom>
          <a:ln>
            <a:solidFill>
              <a:schemeClr val="accent1"/>
            </a:solidFill>
          </a:ln>
        </p:spPr>
      </p:pic>
      <p:pic>
        <p:nvPicPr>
          <p:cNvPr id="12" name="Picture 11">
            <a:extLst>
              <a:ext uri="{FF2B5EF4-FFF2-40B4-BE49-F238E27FC236}">
                <a16:creationId xmlns:a16="http://schemas.microsoft.com/office/drawing/2014/main" id="{21724587-46BE-476F-A26A-CFC8A64D2640}"/>
              </a:ext>
            </a:extLst>
          </p:cNvPr>
          <p:cNvPicPr>
            <a:picLocks noChangeAspect="1"/>
          </p:cNvPicPr>
          <p:nvPr/>
        </p:nvPicPr>
        <p:blipFill>
          <a:blip r:embed="rId5"/>
          <a:stretch>
            <a:fillRect/>
          </a:stretch>
        </p:blipFill>
        <p:spPr>
          <a:xfrm>
            <a:off x="241032" y="3628867"/>
            <a:ext cx="5742517" cy="3207961"/>
          </a:xfrm>
          <a:prstGeom prst="rect">
            <a:avLst/>
          </a:prstGeom>
          <a:ln>
            <a:solidFill>
              <a:schemeClr val="accent1"/>
            </a:solidFill>
          </a:ln>
        </p:spPr>
      </p:pic>
      <p:pic>
        <p:nvPicPr>
          <p:cNvPr id="14" name="Picture 13">
            <a:extLst>
              <a:ext uri="{FF2B5EF4-FFF2-40B4-BE49-F238E27FC236}">
                <a16:creationId xmlns:a16="http://schemas.microsoft.com/office/drawing/2014/main" id="{E9340FCC-FD37-404E-91DF-4FECA5C07C4F}"/>
              </a:ext>
            </a:extLst>
          </p:cNvPr>
          <p:cNvPicPr>
            <a:picLocks noChangeAspect="1"/>
          </p:cNvPicPr>
          <p:nvPr/>
        </p:nvPicPr>
        <p:blipFill>
          <a:blip r:embed="rId6"/>
          <a:stretch>
            <a:fillRect/>
          </a:stretch>
        </p:blipFill>
        <p:spPr>
          <a:xfrm>
            <a:off x="6208453" y="3640599"/>
            <a:ext cx="5627947" cy="3171249"/>
          </a:xfrm>
          <a:prstGeom prst="rect">
            <a:avLst/>
          </a:prstGeom>
          <a:ln>
            <a:solidFill>
              <a:schemeClr val="accent1"/>
            </a:solidFill>
          </a:ln>
        </p:spPr>
      </p:pic>
    </p:spTree>
    <p:extLst>
      <p:ext uri="{BB962C8B-B14F-4D97-AF65-F5344CB8AC3E}">
        <p14:creationId xmlns:p14="http://schemas.microsoft.com/office/powerpoint/2010/main" val="1769308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88E8AE-337E-4422-91BC-A8B833E07FB0}"/>
              </a:ext>
            </a:extLst>
          </p:cNvPr>
          <p:cNvSpPr txBox="1"/>
          <p:nvPr/>
        </p:nvSpPr>
        <p:spPr>
          <a:xfrm>
            <a:off x="1458595" y="267012"/>
            <a:ext cx="8839200" cy="646331"/>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ctr"/>
            <a:r>
              <a:rPr lang="en-GB" sz="3600" b="1" u="sng" dirty="0"/>
              <a:t>Inclusion</a:t>
            </a:r>
          </a:p>
        </p:txBody>
      </p:sp>
      <p:pic>
        <p:nvPicPr>
          <p:cNvPr id="9" name="Graphic 8" descr="Group success with solid fill">
            <a:extLst>
              <a:ext uri="{FF2B5EF4-FFF2-40B4-BE49-F238E27FC236}">
                <a16:creationId xmlns:a16="http://schemas.microsoft.com/office/drawing/2014/main" id="{9FF5E679-A1D3-4C65-B46F-C7A5284117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46781" y="132977"/>
            <a:ext cx="914400" cy="914400"/>
          </a:xfrm>
          <a:prstGeom prst="rect">
            <a:avLst/>
          </a:prstGeom>
        </p:spPr>
      </p:pic>
      <p:sp>
        <p:nvSpPr>
          <p:cNvPr id="11" name="TextBox 10">
            <a:extLst>
              <a:ext uri="{FF2B5EF4-FFF2-40B4-BE49-F238E27FC236}">
                <a16:creationId xmlns:a16="http://schemas.microsoft.com/office/drawing/2014/main" id="{1DAE6A3D-8642-4256-BDD5-D5138CE8281B}"/>
              </a:ext>
            </a:extLst>
          </p:cNvPr>
          <p:cNvSpPr txBox="1"/>
          <p:nvPr/>
        </p:nvSpPr>
        <p:spPr>
          <a:xfrm>
            <a:off x="111760" y="1047377"/>
            <a:ext cx="11978639" cy="5786199"/>
          </a:xfrm>
          <a:prstGeom prst="rect">
            <a:avLst/>
          </a:prstGeom>
          <a:solidFill>
            <a:schemeClr val="accent5">
              <a:lumMod val="20000"/>
              <a:lumOff val="80000"/>
            </a:schemeClr>
          </a:solidFill>
          <a:ln>
            <a:solidFill>
              <a:schemeClr val="tx1"/>
            </a:solidFill>
          </a:ln>
          <a:effectLst>
            <a:innerShdw blurRad="114300">
              <a:prstClr val="black"/>
            </a:innerShdw>
          </a:effectLst>
        </p:spPr>
        <p:txBody>
          <a:bodyPr wrap="square" rtlCol="0">
            <a:spAutoFit/>
          </a:bodyPr>
          <a:lstStyle/>
          <a:p>
            <a:pPr algn="l" rtl="0" fontAlgn="base">
              <a:buFont typeface="+mj-lt"/>
              <a:buAutoNum type="arabicPeriod"/>
            </a:pPr>
            <a:r>
              <a:rPr lang="en-US" sz="1000" b="1" i="0" dirty="0">
                <a:solidFill>
                  <a:srgbClr val="000000"/>
                </a:solidFill>
                <a:effectLst/>
                <a:latin typeface="+mj-lt"/>
              </a:rPr>
              <a:t>Explicit instruction</a:t>
            </a:r>
            <a:r>
              <a:rPr lang="en-US" sz="1000" b="0" i="0" dirty="0">
                <a:solidFill>
                  <a:srgbClr val="000000"/>
                </a:solidFill>
                <a:effectLst/>
                <a:latin typeface="+mj-lt"/>
              </a:rPr>
              <a:t> - step-by-step modelling of what we want children to do, chunking the content and introducing new material in small steps </a:t>
            </a:r>
          </a:p>
          <a:p>
            <a:pPr algn="l" rtl="0" fontAlgn="base"/>
            <a:r>
              <a:rPr lang="en-US" sz="1000" b="0" i="0" dirty="0">
                <a:solidFill>
                  <a:srgbClr val="000000"/>
                </a:solidFill>
                <a:effectLst/>
                <a:latin typeface="+mj-lt"/>
              </a:rPr>
              <a:t> </a:t>
            </a:r>
          </a:p>
          <a:p>
            <a:pPr algn="l" rtl="0" fontAlgn="base">
              <a:buFont typeface="+mj-lt"/>
              <a:buAutoNum type="arabicPeriod" startAt="2"/>
            </a:pPr>
            <a:r>
              <a:rPr lang="en-US" sz="1000" b="1" i="0" dirty="0">
                <a:solidFill>
                  <a:srgbClr val="000000"/>
                </a:solidFill>
                <a:effectLst/>
                <a:latin typeface="+mj-lt"/>
              </a:rPr>
              <a:t>Cognitive and metacognitive strategies</a:t>
            </a:r>
            <a:r>
              <a:rPr lang="en-US" sz="1000" b="0" i="0" dirty="0">
                <a:solidFill>
                  <a:srgbClr val="000000"/>
                </a:solidFill>
                <a:effectLst/>
                <a:latin typeface="+mj-lt"/>
              </a:rPr>
              <a:t> – opportunity to recall information to transfer it to our long-term memory </a:t>
            </a:r>
          </a:p>
          <a:p>
            <a:pPr algn="l" rtl="0" fontAlgn="base"/>
            <a:r>
              <a:rPr lang="en-US" sz="1000" b="0" i="0" dirty="0">
                <a:solidFill>
                  <a:srgbClr val="000000"/>
                </a:solidFill>
                <a:effectLst/>
                <a:latin typeface="+mj-lt"/>
              </a:rPr>
              <a:t> </a:t>
            </a:r>
          </a:p>
          <a:p>
            <a:pPr algn="l" rtl="0" fontAlgn="base">
              <a:buFont typeface="+mj-lt"/>
              <a:buAutoNum type="arabicPeriod" startAt="3"/>
            </a:pPr>
            <a:r>
              <a:rPr lang="en-US" sz="1000" b="1" i="0" dirty="0">
                <a:solidFill>
                  <a:srgbClr val="000000"/>
                </a:solidFill>
                <a:effectLst/>
                <a:latin typeface="+mj-lt"/>
              </a:rPr>
              <a:t>Scaffolding</a:t>
            </a:r>
            <a:r>
              <a:rPr lang="en-US" sz="1000" b="0" i="0" dirty="0">
                <a:solidFill>
                  <a:srgbClr val="000000"/>
                </a:solidFill>
                <a:effectLst/>
                <a:latin typeface="+mj-lt"/>
              </a:rPr>
              <a:t> – pre-teaching, visual, verbal, written  </a:t>
            </a:r>
          </a:p>
          <a:p>
            <a:pPr algn="l" rtl="0" fontAlgn="base"/>
            <a:r>
              <a:rPr lang="en-US" sz="1000" b="0" i="0" u="sng" dirty="0">
                <a:solidFill>
                  <a:srgbClr val="000000"/>
                </a:solidFill>
                <a:effectLst/>
                <a:latin typeface="+mj-lt"/>
              </a:rPr>
              <a:t>Visual scaffolds</a:t>
            </a:r>
            <a:r>
              <a:rPr lang="en-US" sz="1000" b="0" i="0" dirty="0">
                <a:solidFill>
                  <a:srgbClr val="000000"/>
                </a:solidFill>
                <a:effectLst/>
                <a:latin typeface="+mj-lt"/>
              </a:rPr>
              <a:t> may support a pupil to know what equipment they need, the steps they need to take, what their work should look like, an aid to access teaching and learning </a:t>
            </a:r>
          </a:p>
          <a:p>
            <a:pPr algn="l" rtl="0" fontAlgn="base"/>
            <a:r>
              <a:rPr lang="en-US" sz="1000" b="0" i="0" u="sng" dirty="0">
                <a:solidFill>
                  <a:srgbClr val="000000"/>
                </a:solidFill>
                <a:effectLst/>
                <a:latin typeface="+mj-lt"/>
              </a:rPr>
              <a:t>Verbal scaffolds</a:t>
            </a:r>
            <a:r>
              <a:rPr lang="en-US" sz="1000" b="0" i="0" dirty="0">
                <a:solidFill>
                  <a:srgbClr val="000000"/>
                </a:solidFill>
                <a:effectLst/>
                <a:latin typeface="+mj-lt"/>
              </a:rPr>
              <a:t> may involve re teaching a tricky concept to a group of pupils, or using questioning to identify and address any misconceptions </a:t>
            </a:r>
          </a:p>
          <a:p>
            <a:pPr algn="l" rtl="0" fontAlgn="base"/>
            <a:r>
              <a:rPr lang="en-US" sz="1000" b="0" i="0" u="sng" dirty="0">
                <a:solidFill>
                  <a:srgbClr val="000000"/>
                </a:solidFill>
                <a:effectLst/>
                <a:latin typeface="+mj-lt"/>
              </a:rPr>
              <a:t>Written scaffolds</a:t>
            </a:r>
            <a:r>
              <a:rPr lang="en-US" sz="1000" b="0" i="0" dirty="0">
                <a:solidFill>
                  <a:srgbClr val="000000"/>
                </a:solidFill>
                <a:effectLst/>
                <a:latin typeface="+mj-lt"/>
              </a:rPr>
              <a:t> will be provided for a pupil to support them with an independent written task. It could be notes made on a whiteboard during a discussion, a word bank, a sentence starter, a writing frame, it could even be the child’s own previous work used to support their recall.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Scaffolds provide temporary assistance to pupils so they can successfully complete tasks that they cannot yet do independently. We use scaffolds flexibly, evaluate their effectiveness and gradually remove them once they are no longer needed.  </a:t>
            </a:r>
          </a:p>
          <a:p>
            <a:pPr algn="l" rtl="0" fontAlgn="base"/>
            <a:endParaRPr lang="en-US" sz="1000" b="0" i="0" dirty="0">
              <a:solidFill>
                <a:srgbClr val="000000"/>
              </a:solidFill>
              <a:effectLst/>
              <a:latin typeface="+mj-lt"/>
            </a:endParaRPr>
          </a:p>
          <a:p>
            <a:pPr algn="l" rtl="0" fontAlgn="base">
              <a:buFont typeface="+mj-lt"/>
              <a:buAutoNum type="arabicPeriod" startAt="4"/>
            </a:pPr>
            <a:r>
              <a:rPr lang="en-US" sz="1000" b="1" i="0" dirty="0">
                <a:solidFill>
                  <a:srgbClr val="000000"/>
                </a:solidFill>
                <a:effectLst/>
                <a:latin typeface="+mj-lt"/>
              </a:rPr>
              <a:t>Flexible  grouping</a:t>
            </a:r>
            <a:r>
              <a:rPr lang="en-US" sz="1000" b="0" i="0" dirty="0">
                <a:solidFill>
                  <a:srgbClr val="000000"/>
                </a:solidFill>
                <a:effectLst/>
                <a:latin typeface="+mj-lt"/>
              </a:rPr>
              <a:t>  - peer tutoring, Kagan grouping, flexible grouping </a:t>
            </a:r>
          </a:p>
          <a:p>
            <a:pPr algn="l" rtl="0" fontAlgn="base"/>
            <a:r>
              <a:rPr lang="en-US" sz="1000" b="0" i="0" dirty="0">
                <a:solidFill>
                  <a:srgbClr val="000000"/>
                </a:solidFill>
                <a:effectLst/>
                <a:latin typeface="+mj-lt"/>
              </a:rPr>
              <a:t> </a:t>
            </a:r>
          </a:p>
          <a:p>
            <a:pPr algn="l" rtl="0" fontAlgn="base">
              <a:buFont typeface="+mj-lt"/>
              <a:buAutoNum type="arabicPeriod" startAt="5"/>
            </a:pPr>
            <a:r>
              <a:rPr lang="en-US" sz="1000" b="1" i="0" dirty="0">
                <a:solidFill>
                  <a:srgbClr val="000000"/>
                </a:solidFill>
                <a:effectLst/>
                <a:latin typeface="+mj-lt"/>
              </a:rPr>
              <a:t>Assistive technology</a:t>
            </a:r>
            <a:r>
              <a:rPr lang="en-US" sz="1000" b="0" i="0" dirty="0">
                <a:solidFill>
                  <a:srgbClr val="000000"/>
                </a:solidFill>
                <a:effectLst/>
                <a:latin typeface="+mj-lt"/>
              </a:rPr>
              <a:t> – to support delivery and recording of work </a:t>
            </a:r>
          </a:p>
          <a:p>
            <a:pPr algn="l" rtl="0" fontAlgn="base">
              <a:buFont typeface="+mj-lt"/>
              <a:buAutoNum type="arabicPeriod" startAt="5"/>
            </a:pPr>
            <a:endParaRPr lang="en-US" sz="1000" b="0" i="0" dirty="0">
              <a:solidFill>
                <a:srgbClr val="000000"/>
              </a:solidFill>
              <a:effectLst/>
              <a:latin typeface="+mj-lt"/>
            </a:endParaRPr>
          </a:p>
          <a:p>
            <a:pPr algn="l" rtl="0" fontAlgn="base"/>
            <a:r>
              <a:rPr lang="en-US" sz="1000" b="1" i="0" dirty="0">
                <a:solidFill>
                  <a:srgbClr val="000000"/>
                </a:solidFill>
                <a:effectLst/>
                <a:latin typeface="+mj-lt"/>
              </a:rPr>
              <a:t>Rosenshine’s Principles of instruction:</a:t>
            </a:r>
            <a:r>
              <a:rPr lang="en-US" sz="1000" b="0" i="0" dirty="0">
                <a:solidFill>
                  <a:srgbClr val="000000"/>
                </a:solidFill>
                <a:effectLst/>
                <a:latin typeface="+mj-lt"/>
              </a:rPr>
              <a:t> </a:t>
            </a:r>
          </a:p>
          <a:p>
            <a:pPr algn="l" rtl="0" fontAlgn="base">
              <a:buFont typeface="Arial" panose="020B0604020202020204" pitchFamily="34" charset="0"/>
              <a:buChar char="•"/>
            </a:pPr>
            <a:r>
              <a:rPr lang="en-US" sz="1000" b="0" i="0" dirty="0">
                <a:solidFill>
                  <a:srgbClr val="000000"/>
                </a:solidFill>
                <a:effectLst/>
                <a:latin typeface="+mj-lt"/>
              </a:rPr>
              <a:t>Begin a lesson with a short review of previous learning </a:t>
            </a:r>
          </a:p>
          <a:p>
            <a:pPr algn="l" rtl="0" fontAlgn="base">
              <a:buFont typeface="Arial" panose="020B0604020202020204" pitchFamily="34" charset="0"/>
              <a:buChar char="•"/>
            </a:pPr>
            <a:r>
              <a:rPr lang="en-US" sz="1000" b="0" i="0" dirty="0">
                <a:solidFill>
                  <a:srgbClr val="000000"/>
                </a:solidFill>
                <a:effectLst/>
                <a:latin typeface="+mj-lt"/>
              </a:rPr>
              <a:t>Present new material in small steps with pupil practice </a:t>
            </a:r>
          </a:p>
          <a:p>
            <a:pPr algn="l" rtl="0" fontAlgn="base">
              <a:buFont typeface="Arial" panose="020B0604020202020204" pitchFamily="34" charset="0"/>
              <a:buChar char="•"/>
            </a:pPr>
            <a:r>
              <a:rPr lang="en-US" sz="1000" b="0" i="0" dirty="0">
                <a:solidFill>
                  <a:srgbClr val="000000"/>
                </a:solidFill>
                <a:effectLst/>
                <a:latin typeface="+mj-lt"/>
              </a:rPr>
              <a:t>Ask questions and check responses </a:t>
            </a:r>
          </a:p>
          <a:p>
            <a:pPr algn="l" rtl="0" fontAlgn="base">
              <a:buFont typeface="Arial" panose="020B0604020202020204" pitchFamily="34" charset="0"/>
              <a:buChar char="•"/>
            </a:pPr>
            <a:r>
              <a:rPr lang="en-US" sz="1000" b="0" i="0" dirty="0">
                <a:solidFill>
                  <a:srgbClr val="000000"/>
                </a:solidFill>
                <a:effectLst/>
                <a:latin typeface="+mj-lt"/>
              </a:rPr>
              <a:t>Provide models </a:t>
            </a:r>
          </a:p>
          <a:p>
            <a:pPr algn="l" rtl="0" fontAlgn="base">
              <a:buFont typeface="Arial" panose="020B0604020202020204" pitchFamily="34" charset="0"/>
              <a:buChar char="•"/>
            </a:pPr>
            <a:r>
              <a:rPr lang="en-US" sz="1000" b="0" i="0" dirty="0">
                <a:solidFill>
                  <a:srgbClr val="000000"/>
                </a:solidFill>
                <a:effectLst/>
                <a:latin typeface="+mj-lt"/>
              </a:rPr>
              <a:t>Guide pupil practice, provide scaffolding and support </a:t>
            </a:r>
          </a:p>
          <a:p>
            <a:pPr algn="l" rtl="0" fontAlgn="base">
              <a:buFont typeface="Arial" panose="020B0604020202020204" pitchFamily="34" charset="0"/>
              <a:buChar char="•"/>
            </a:pPr>
            <a:r>
              <a:rPr lang="en-US" sz="1000" b="0" i="0" dirty="0">
                <a:solidFill>
                  <a:srgbClr val="000000"/>
                </a:solidFill>
                <a:effectLst/>
                <a:latin typeface="+mj-lt"/>
              </a:rPr>
              <a:t>Encourage independent practice and check pupil understanding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 </a:t>
            </a:r>
          </a:p>
          <a:p>
            <a:pPr algn="l" rtl="0" fontAlgn="base"/>
            <a:r>
              <a:rPr lang="en-US" sz="1000" b="0" i="0" dirty="0">
                <a:solidFill>
                  <a:srgbClr val="000000"/>
                </a:solidFill>
                <a:effectLst/>
                <a:latin typeface="+mj-lt"/>
              </a:rPr>
              <a:t>All children receive a high quality and ambitious education </a:t>
            </a:r>
          </a:p>
          <a:p>
            <a:pPr algn="just" rtl="0" fontAlgn="base"/>
            <a:r>
              <a:rPr lang="en-US" sz="1000" b="0" i="0" dirty="0">
                <a:solidFill>
                  <a:srgbClr val="000000"/>
                </a:solidFill>
                <a:effectLst/>
                <a:latin typeface="+mj-lt"/>
              </a:rPr>
              <a:t>All learners have access to the same academic opportunities by offering a stimulating and ambitious curriculum, adjusted to the needs of pupils with SEND, so that they are able to reach their full potential </a:t>
            </a:r>
          </a:p>
          <a:p>
            <a:pPr algn="l" rtl="0" fontAlgn="base"/>
            <a:r>
              <a:rPr lang="en-US" sz="1000" b="0" i="0" dirty="0">
                <a:solidFill>
                  <a:srgbClr val="000000"/>
                </a:solidFill>
                <a:effectLst/>
                <a:latin typeface="+mj-lt"/>
              </a:rPr>
              <a:t>It is vital that our children are equipped with the tools needed to become independent learners </a:t>
            </a:r>
          </a:p>
          <a:p>
            <a:pPr algn="just" rtl="0" fontAlgn="base"/>
            <a:r>
              <a:rPr lang="en-US" sz="1000" b="0" i="0" dirty="0">
                <a:solidFill>
                  <a:srgbClr val="000000"/>
                </a:solidFill>
                <a:effectLst/>
                <a:latin typeface="+mj-lt"/>
              </a:rPr>
              <a:t>Our curriculum will ensure that all pupils gain a greater understanding of how they learn and the skills of resilience, collaboration, participation, investigation, thinking, creativity, motivation and reflection </a:t>
            </a:r>
          </a:p>
          <a:p>
            <a:pPr algn="just" rtl="0" fontAlgn="base"/>
            <a:r>
              <a:rPr lang="en-US" sz="1000" b="0" i="0" dirty="0">
                <a:solidFill>
                  <a:srgbClr val="000000"/>
                </a:solidFill>
                <a:effectLst/>
                <a:latin typeface="+mj-lt"/>
              </a:rPr>
              <a:t>We provide an accessible learning environment which is tailored to the individual needs of all pupils </a:t>
            </a:r>
          </a:p>
          <a:p>
            <a:pPr algn="just" rtl="0" fontAlgn="base"/>
            <a:r>
              <a:rPr lang="en-US" sz="1000" b="0" i="0" dirty="0">
                <a:solidFill>
                  <a:srgbClr val="000000"/>
                </a:solidFill>
                <a:effectLst/>
                <a:latin typeface="+mj-lt"/>
              </a:rPr>
              <a:t>Pupils are supported by adults following a cycle of assess, plan, do, review, making necessary adjustments to the curriculum to meet the needs of all pupils </a:t>
            </a:r>
          </a:p>
          <a:p>
            <a:pPr algn="just" rtl="0" fontAlgn="base"/>
            <a:r>
              <a:rPr lang="en-US" sz="1000" b="0" i="0" dirty="0">
                <a:solidFill>
                  <a:srgbClr val="000000"/>
                </a:solidFill>
                <a:effectLst/>
                <a:latin typeface="+mj-lt"/>
              </a:rPr>
              <a:t>All learners are respected and acknowledged for their personal contribution</a:t>
            </a:r>
          </a:p>
        </p:txBody>
      </p:sp>
    </p:spTree>
    <p:extLst>
      <p:ext uri="{BB962C8B-B14F-4D97-AF65-F5344CB8AC3E}">
        <p14:creationId xmlns:p14="http://schemas.microsoft.com/office/powerpoint/2010/main" val="32564136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XCCW Joined 10a"/>
        <a:ea typeface=""/>
        <a:cs typeface=""/>
      </a:majorFont>
      <a:minorFont>
        <a:latin typeface="XCCW Joined 10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257</TotalTime>
  <Words>700</Words>
  <Application>Microsoft Office PowerPoint</Application>
  <PresentationFormat>Widescreen</PresentationFormat>
  <Paragraphs>185</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Bruce  Craggs</dc:creator>
  <cp:lastModifiedBy>Bruce  Craggs</cp:lastModifiedBy>
  <cp:revision>10</cp:revision>
  <dcterms:created xsi:type="dcterms:W3CDTF">2023-10-03T11:46:08Z</dcterms:created>
  <dcterms:modified xsi:type="dcterms:W3CDTF">2023-10-12T12:34:13Z</dcterms:modified>
</cp:coreProperties>
</file>