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69" r:id="rId5"/>
    <p:sldId id="313" r:id="rId6"/>
    <p:sldId id="318" r:id="rId7"/>
    <p:sldId id="326" r:id="rId8"/>
    <p:sldId id="328" r:id="rId9"/>
    <p:sldId id="322" r:id="rId10"/>
    <p:sldId id="329" r:id="rId11"/>
    <p:sldId id="315" r:id="rId12"/>
    <p:sldId id="330" r:id="rId13"/>
    <p:sldId id="260" r:id="rId14"/>
    <p:sldId id="32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1E2518-99F9-4BBF-85D2-44A0AC6338AD}" v="23" dt="2023-10-12T12:32:17.6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461E2518-99F9-4BBF-85D2-44A0AC6338AD}"/>
    <pc:docChg chg="undo custSel addSld delSld modSld">
      <pc:chgData name="Bruce  Craggs" userId="be112f42-67c2-4ea5-9d71-cb08a36d1894" providerId="ADAL" clId="{461E2518-99F9-4BBF-85D2-44A0AC6338AD}" dt="2023-10-12T12:32:26.964" v="450" actId="1035"/>
      <pc:docMkLst>
        <pc:docMk/>
      </pc:docMkLst>
      <pc:sldChg chg="addSp delSp modSp mod">
        <pc:chgData name="Bruce  Craggs" userId="be112f42-67c2-4ea5-9d71-cb08a36d1894" providerId="ADAL" clId="{461E2518-99F9-4BBF-85D2-44A0AC6338AD}" dt="2023-10-12T11:58:53.343" v="6" actId="1076"/>
        <pc:sldMkLst>
          <pc:docMk/>
          <pc:sldMk cId="844812488" sldId="256"/>
        </pc:sldMkLst>
        <pc:picChg chg="del">
          <ac:chgData name="Bruce  Craggs" userId="be112f42-67c2-4ea5-9d71-cb08a36d1894" providerId="ADAL" clId="{461E2518-99F9-4BBF-85D2-44A0AC6338AD}" dt="2023-10-12T11:58:32.420" v="0" actId="478"/>
          <ac:picMkLst>
            <pc:docMk/>
            <pc:sldMk cId="844812488" sldId="256"/>
            <ac:picMk id="5" creationId="{B9B2DB6C-01EB-433F-A803-536AE6457034}"/>
          </ac:picMkLst>
        </pc:picChg>
        <pc:picChg chg="add mod">
          <ac:chgData name="Bruce  Craggs" userId="be112f42-67c2-4ea5-9d71-cb08a36d1894" providerId="ADAL" clId="{461E2518-99F9-4BBF-85D2-44A0AC6338AD}" dt="2023-10-12T11:58:53.343" v="6" actId="1076"/>
          <ac:picMkLst>
            <pc:docMk/>
            <pc:sldMk cId="844812488" sldId="256"/>
            <ac:picMk id="11" creationId="{587F215D-ACEB-46DA-B2B2-D3020BB0726F}"/>
          </ac:picMkLst>
        </pc:picChg>
      </pc:sldChg>
      <pc:sldChg chg="addSp delSp modSp mod">
        <pc:chgData name="Bruce  Craggs" userId="be112f42-67c2-4ea5-9d71-cb08a36d1894" providerId="ADAL" clId="{461E2518-99F9-4BBF-85D2-44A0AC6338AD}" dt="2023-10-12T12:02:46.888" v="63" actId="20577"/>
        <pc:sldMkLst>
          <pc:docMk/>
          <pc:sldMk cId="2561508746" sldId="257"/>
        </pc:sldMkLst>
        <pc:spChg chg="mod">
          <ac:chgData name="Bruce  Craggs" userId="be112f42-67c2-4ea5-9d71-cb08a36d1894" providerId="ADAL" clId="{461E2518-99F9-4BBF-85D2-44A0AC6338AD}" dt="2023-10-12T11:59:22.328" v="36"/>
          <ac:spMkLst>
            <pc:docMk/>
            <pc:sldMk cId="2561508746" sldId="257"/>
            <ac:spMk id="4" creationId="{0F17D85B-957E-4E41-A065-73DEF7442967}"/>
          </ac:spMkLst>
        </pc:spChg>
        <pc:spChg chg="mod">
          <ac:chgData name="Bruce  Craggs" userId="be112f42-67c2-4ea5-9d71-cb08a36d1894" providerId="ADAL" clId="{461E2518-99F9-4BBF-85D2-44A0AC6338AD}" dt="2023-10-12T12:02:46.888" v="63" actId="20577"/>
          <ac:spMkLst>
            <pc:docMk/>
            <pc:sldMk cId="2561508746" sldId="257"/>
            <ac:spMk id="10" creationId="{737BC8CF-04CF-4BD4-98FC-63F100E3637D}"/>
          </ac:spMkLst>
        </pc:spChg>
        <pc:picChg chg="del">
          <ac:chgData name="Bruce  Craggs" userId="be112f42-67c2-4ea5-9d71-cb08a36d1894" providerId="ADAL" clId="{461E2518-99F9-4BBF-85D2-44A0AC6338AD}" dt="2023-10-12T11:58:55.318" v="7" actId="478"/>
          <ac:picMkLst>
            <pc:docMk/>
            <pc:sldMk cId="2561508746" sldId="257"/>
            <ac:picMk id="16" creationId="{0F6A528F-3133-4BA0-AC5F-44D1AC5ACCE3}"/>
          </ac:picMkLst>
        </pc:picChg>
        <pc:picChg chg="del">
          <ac:chgData name="Bruce  Craggs" userId="be112f42-67c2-4ea5-9d71-cb08a36d1894" providerId="ADAL" clId="{461E2518-99F9-4BBF-85D2-44A0AC6338AD}" dt="2023-10-12T11:58:55.731" v="8" actId="478"/>
          <ac:picMkLst>
            <pc:docMk/>
            <pc:sldMk cId="2561508746" sldId="257"/>
            <ac:picMk id="17" creationId="{0B39E0C2-A293-47E7-A0B6-F249F26939D8}"/>
          </ac:picMkLst>
        </pc:picChg>
        <pc:picChg chg="add mod">
          <ac:chgData name="Bruce  Craggs" userId="be112f42-67c2-4ea5-9d71-cb08a36d1894" providerId="ADAL" clId="{461E2518-99F9-4BBF-85D2-44A0AC6338AD}" dt="2023-10-12T11:58:59.925" v="12" actId="1076"/>
          <ac:picMkLst>
            <pc:docMk/>
            <pc:sldMk cId="2561508746" sldId="257"/>
            <ac:picMk id="18" creationId="{D934122C-69D3-4BCF-AEC1-682BB637341B}"/>
          </ac:picMkLst>
        </pc:picChg>
        <pc:picChg chg="add mod">
          <ac:chgData name="Bruce  Craggs" userId="be112f42-67c2-4ea5-9d71-cb08a36d1894" providerId="ADAL" clId="{461E2518-99F9-4BBF-85D2-44A0AC6338AD}" dt="2023-10-12T11:59:04.765" v="14" actId="1076"/>
          <ac:picMkLst>
            <pc:docMk/>
            <pc:sldMk cId="2561508746" sldId="257"/>
            <ac:picMk id="19" creationId="{4F39A7B7-26E1-407B-83E0-28C3F07C7365}"/>
          </ac:picMkLst>
        </pc:picChg>
      </pc:sldChg>
      <pc:sldChg chg="addSp delSp modSp mod">
        <pc:chgData name="Bruce  Craggs" userId="be112f42-67c2-4ea5-9d71-cb08a36d1894" providerId="ADAL" clId="{461E2518-99F9-4BBF-85D2-44A0AC6338AD}" dt="2023-10-12T12:03:32.452" v="80" actId="207"/>
        <pc:sldMkLst>
          <pc:docMk/>
          <pc:sldMk cId="2639884630" sldId="258"/>
        </pc:sldMkLst>
        <pc:spChg chg="mod">
          <ac:chgData name="Bruce  Craggs" userId="be112f42-67c2-4ea5-9d71-cb08a36d1894" providerId="ADAL" clId="{461E2518-99F9-4BBF-85D2-44A0AC6338AD}" dt="2023-10-12T12:03:32.452" v="80" actId="207"/>
          <ac:spMkLst>
            <pc:docMk/>
            <pc:sldMk cId="2639884630" sldId="258"/>
            <ac:spMk id="9" creationId="{8A2E5BBA-69C3-4D91-8737-F1DC8490437C}"/>
          </ac:spMkLst>
        </pc:spChg>
        <pc:spChg chg="mod">
          <ac:chgData name="Bruce  Craggs" userId="be112f42-67c2-4ea5-9d71-cb08a36d1894" providerId="ADAL" clId="{461E2518-99F9-4BBF-85D2-44A0AC6338AD}" dt="2023-10-12T11:59:19.977" v="35"/>
          <ac:spMkLst>
            <pc:docMk/>
            <pc:sldMk cId="2639884630" sldId="258"/>
            <ac:spMk id="16" creationId="{4DB08212-1684-4DD1-9574-1DCCB0852B13}"/>
          </ac:spMkLst>
        </pc:spChg>
        <pc:picChg chg="del">
          <ac:chgData name="Bruce  Craggs" userId="be112f42-67c2-4ea5-9d71-cb08a36d1894" providerId="ADAL" clId="{461E2518-99F9-4BBF-85D2-44A0AC6338AD}" dt="2023-10-12T11:59:07.766" v="15" actId="478"/>
          <ac:picMkLst>
            <pc:docMk/>
            <pc:sldMk cId="2639884630" sldId="258"/>
            <ac:picMk id="17" creationId="{F220E977-8DB8-4A53-B6DC-2D571429C749}"/>
          </ac:picMkLst>
        </pc:picChg>
        <pc:picChg chg="del">
          <ac:chgData name="Bruce  Craggs" userId="be112f42-67c2-4ea5-9d71-cb08a36d1894" providerId="ADAL" clId="{461E2518-99F9-4BBF-85D2-44A0AC6338AD}" dt="2023-10-12T11:59:08.133" v="16" actId="478"/>
          <ac:picMkLst>
            <pc:docMk/>
            <pc:sldMk cId="2639884630" sldId="258"/>
            <ac:picMk id="18" creationId="{A66A82E7-8835-4211-B6D3-D75EC9BD4F22}"/>
          </ac:picMkLst>
        </pc:picChg>
        <pc:picChg chg="add mod">
          <ac:chgData name="Bruce  Craggs" userId="be112f42-67c2-4ea5-9d71-cb08a36d1894" providerId="ADAL" clId="{461E2518-99F9-4BBF-85D2-44A0AC6338AD}" dt="2023-10-12T11:59:08.755" v="17"/>
          <ac:picMkLst>
            <pc:docMk/>
            <pc:sldMk cId="2639884630" sldId="258"/>
            <ac:picMk id="19" creationId="{9D5DD4C1-6217-48E7-ADB5-DD2B1B6F4A33}"/>
          </ac:picMkLst>
        </pc:picChg>
        <pc:picChg chg="add mod">
          <ac:chgData name="Bruce  Craggs" userId="be112f42-67c2-4ea5-9d71-cb08a36d1894" providerId="ADAL" clId="{461E2518-99F9-4BBF-85D2-44A0AC6338AD}" dt="2023-10-12T11:59:08.755" v="17"/>
          <ac:picMkLst>
            <pc:docMk/>
            <pc:sldMk cId="2639884630" sldId="258"/>
            <ac:picMk id="20" creationId="{AD0A625A-633A-489D-AA00-ADFADBB5AAB6}"/>
          </ac:picMkLst>
        </pc:picChg>
      </pc:sldChg>
      <pc:sldChg chg="addSp delSp modSp mod">
        <pc:chgData name="Bruce  Craggs" userId="be112f42-67c2-4ea5-9d71-cb08a36d1894" providerId="ADAL" clId="{461E2518-99F9-4BBF-85D2-44A0AC6338AD}" dt="2023-10-12T12:32:22.536" v="447" actId="1076"/>
        <pc:sldMkLst>
          <pc:docMk/>
          <pc:sldMk cId="1769308161" sldId="260"/>
        </pc:sldMkLst>
        <pc:spChg chg="mod">
          <ac:chgData name="Bruce  Craggs" userId="be112f42-67c2-4ea5-9d71-cb08a36d1894" providerId="ADAL" clId="{461E2518-99F9-4BBF-85D2-44A0AC6338AD}" dt="2023-10-12T12:32:21.066" v="446" actId="33524"/>
          <ac:spMkLst>
            <pc:docMk/>
            <pc:sldMk cId="1769308161" sldId="260"/>
            <ac:spMk id="10" creationId="{737BC8CF-04CF-4BD4-98FC-63F100E3637D}"/>
          </ac:spMkLst>
        </pc:spChg>
        <pc:picChg chg="del">
          <ac:chgData name="Bruce  Craggs" userId="be112f42-67c2-4ea5-9d71-cb08a36d1894" providerId="ADAL" clId="{461E2518-99F9-4BBF-85D2-44A0AC6338AD}" dt="2023-10-12T12:20:28.786" v="317" actId="478"/>
          <ac:picMkLst>
            <pc:docMk/>
            <pc:sldMk cId="1769308161" sldId="260"/>
            <ac:picMk id="12" creationId="{FD189DCF-D9F8-4D26-820F-8976C7DBC2D5}"/>
          </ac:picMkLst>
        </pc:picChg>
        <pc:picChg chg="del">
          <ac:chgData name="Bruce  Craggs" userId="be112f42-67c2-4ea5-9d71-cb08a36d1894" providerId="ADAL" clId="{461E2518-99F9-4BBF-85D2-44A0AC6338AD}" dt="2023-10-12T12:20:29.079" v="318" actId="478"/>
          <ac:picMkLst>
            <pc:docMk/>
            <pc:sldMk cId="1769308161" sldId="260"/>
            <ac:picMk id="14" creationId="{823F2B78-F87A-4BE1-B62D-61311DC9435F}"/>
          </ac:picMkLst>
        </pc:picChg>
        <pc:picChg chg="add mod">
          <ac:chgData name="Bruce  Craggs" userId="be112f42-67c2-4ea5-9d71-cb08a36d1894" providerId="ADAL" clId="{461E2518-99F9-4BBF-85D2-44A0AC6338AD}" dt="2023-10-12T12:32:22.536" v="447" actId="1076"/>
          <ac:picMkLst>
            <pc:docMk/>
            <pc:sldMk cId="1769308161" sldId="260"/>
            <ac:picMk id="17" creationId="{9A5F23D3-5373-4A54-A804-807F19BC0219}"/>
          </ac:picMkLst>
        </pc:picChg>
        <pc:picChg chg="add mod">
          <ac:chgData name="Bruce  Craggs" userId="be112f42-67c2-4ea5-9d71-cb08a36d1894" providerId="ADAL" clId="{461E2518-99F9-4BBF-85D2-44A0AC6338AD}" dt="2023-10-12T12:32:17.687" v="445" actId="208"/>
          <ac:picMkLst>
            <pc:docMk/>
            <pc:sldMk cId="1769308161" sldId="260"/>
            <ac:picMk id="5122" creationId="{1F26EA1E-A004-4F28-AF1E-D31E0C30E8A6}"/>
          </ac:picMkLst>
        </pc:picChg>
      </pc:sldChg>
      <pc:sldChg chg="addSp delSp modSp mod">
        <pc:chgData name="Bruce  Craggs" userId="be112f42-67c2-4ea5-9d71-cb08a36d1894" providerId="ADAL" clId="{461E2518-99F9-4BBF-85D2-44A0AC6338AD}" dt="2023-10-12T12:04:21.217" v="99" actId="255"/>
        <pc:sldMkLst>
          <pc:docMk/>
          <pc:sldMk cId="4003961473" sldId="269"/>
        </pc:sldMkLst>
        <pc:spChg chg="mod">
          <ac:chgData name="Bruce  Craggs" userId="be112f42-67c2-4ea5-9d71-cb08a36d1894" providerId="ADAL" clId="{461E2518-99F9-4BBF-85D2-44A0AC6338AD}" dt="2023-10-12T12:04:21.217" v="99" actId="255"/>
          <ac:spMkLst>
            <pc:docMk/>
            <pc:sldMk cId="4003961473" sldId="269"/>
            <ac:spMk id="11" creationId="{1861437B-A821-4FA8-A7F2-4CCA7CCCFDCC}"/>
          </ac:spMkLst>
        </pc:spChg>
        <pc:spChg chg="mod">
          <ac:chgData name="Bruce  Craggs" userId="be112f42-67c2-4ea5-9d71-cb08a36d1894" providerId="ADAL" clId="{461E2518-99F9-4BBF-85D2-44A0AC6338AD}" dt="2023-10-12T11:59:15.902" v="34" actId="20577"/>
          <ac:spMkLst>
            <pc:docMk/>
            <pc:sldMk cId="4003961473" sldId="269"/>
            <ac:spMk id="16" creationId="{4DB08212-1684-4DD1-9574-1DCCB0852B13}"/>
          </ac:spMkLst>
        </pc:spChg>
        <pc:picChg chg="del">
          <ac:chgData name="Bruce  Craggs" userId="be112f42-67c2-4ea5-9d71-cb08a36d1894" providerId="ADAL" clId="{461E2518-99F9-4BBF-85D2-44A0AC6338AD}" dt="2023-10-12T11:59:10.036" v="18" actId="478"/>
          <ac:picMkLst>
            <pc:docMk/>
            <pc:sldMk cId="4003961473" sldId="269"/>
            <ac:picMk id="20" creationId="{79E07053-4CEF-4F2A-AB87-0EF4AE80EE15}"/>
          </ac:picMkLst>
        </pc:picChg>
        <pc:picChg chg="del">
          <ac:chgData name="Bruce  Craggs" userId="be112f42-67c2-4ea5-9d71-cb08a36d1894" providerId="ADAL" clId="{461E2518-99F9-4BBF-85D2-44A0AC6338AD}" dt="2023-10-12T11:59:11.512" v="19" actId="478"/>
          <ac:picMkLst>
            <pc:docMk/>
            <pc:sldMk cId="4003961473" sldId="269"/>
            <ac:picMk id="21" creationId="{50DEDDE6-FF4E-4E3F-A57E-366303752242}"/>
          </ac:picMkLst>
        </pc:picChg>
        <pc:picChg chg="add mod">
          <ac:chgData name="Bruce  Craggs" userId="be112f42-67c2-4ea5-9d71-cb08a36d1894" providerId="ADAL" clId="{461E2518-99F9-4BBF-85D2-44A0AC6338AD}" dt="2023-10-12T11:59:12.113" v="20"/>
          <ac:picMkLst>
            <pc:docMk/>
            <pc:sldMk cId="4003961473" sldId="269"/>
            <ac:picMk id="22" creationId="{4400BF07-63DC-4B1E-949F-997129F9449A}"/>
          </ac:picMkLst>
        </pc:picChg>
        <pc:picChg chg="add mod">
          <ac:chgData name="Bruce  Craggs" userId="be112f42-67c2-4ea5-9d71-cb08a36d1894" providerId="ADAL" clId="{461E2518-99F9-4BBF-85D2-44A0AC6338AD}" dt="2023-10-12T11:59:12.113" v="20"/>
          <ac:picMkLst>
            <pc:docMk/>
            <pc:sldMk cId="4003961473" sldId="269"/>
            <ac:picMk id="23" creationId="{24E6E4E6-9819-4E57-A271-8856B1B7E833}"/>
          </ac:picMkLst>
        </pc:picChg>
      </pc:sldChg>
      <pc:sldChg chg="addSp delSp modSp add del mod">
        <pc:chgData name="Bruce  Craggs" userId="be112f42-67c2-4ea5-9d71-cb08a36d1894" providerId="ADAL" clId="{461E2518-99F9-4BBF-85D2-44A0AC6338AD}" dt="2023-10-12T12:29:33.303" v="423" actId="1076"/>
        <pc:sldMkLst>
          <pc:docMk/>
          <pc:sldMk cId="10663794" sldId="315"/>
        </pc:sldMkLst>
        <pc:spChg chg="add del mod">
          <ac:chgData name="Bruce  Craggs" userId="be112f42-67c2-4ea5-9d71-cb08a36d1894" providerId="ADAL" clId="{461E2518-99F9-4BBF-85D2-44A0AC6338AD}" dt="2023-10-12T12:29:30.728" v="422" actId="1076"/>
          <ac:spMkLst>
            <pc:docMk/>
            <pc:sldMk cId="10663794" sldId="315"/>
            <ac:spMk id="15" creationId="{BB87E228-65C9-4A2E-A137-6059ACB82C4B}"/>
          </ac:spMkLst>
        </pc:spChg>
        <pc:spChg chg="del mod">
          <ac:chgData name="Bruce  Craggs" userId="be112f42-67c2-4ea5-9d71-cb08a36d1894" providerId="ADAL" clId="{461E2518-99F9-4BBF-85D2-44A0AC6338AD}" dt="2023-10-12T12:25:50.506" v="349" actId="478"/>
          <ac:spMkLst>
            <pc:docMk/>
            <pc:sldMk cId="10663794" sldId="315"/>
            <ac:spMk id="20" creationId="{A04EDA21-984A-4B55-B8AC-13950BA8191E}"/>
          </ac:spMkLst>
        </pc:spChg>
        <pc:spChg chg="del">
          <ac:chgData name="Bruce  Craggs" userId="be112f42-67c2-4ea5-9d71-cb08a36d1894" providerId="ADAL" clId="{461E2518-99F9-4BBF-85D2-44A0AC6338AD}" dt="2023-10-12T12:25:46.087" v="344" actId="478"/>
          <ac:spMkLst>
            <pc:docMk/>
            <pc:sldMk cId="10663794" sldId="315"/>
            <ac:spMk id="21" creationId="{D02A84FE-4C88-45BF-9929-62BC4B9121C8}"/>
          </ac:spMkLst>
        </pc:spChg>
        <pc:spChg chg="del mod">
          <ac:chgData name="Bruce  Craggs" userId="be112f42-67c2-4ea5-9d71-cb08a36d1894" providerId="ADAL" clId="{461E2518-99F9-4BBF-85D2-44A0AC6338AD}" dt="2023-10-12T12:25:49.911" v="348" actId="478"/>
          <ac:spMkLst>
            <pc:docMk/>
            <pc:sldMk cId="10663794" sldId="315"/>
            <ac:spMk id="22" creationId="{AF40A5CA-A07F-4C9E-94FA-C925BDC134F7}"/>
          </ac:spMkLst>
        </pc:spChg>
        <pc:spChg chg="del">
          <ac:chgData name="Bruce  Craggs" userId="be112f42-67c2-4ea5-9d71-cb08a36d1894" providerId="ADAL" clId="{461E2518-99F9-4BBF-85D2-44A0AC6338AD}" dt="2023-10-12T12:25:45.649" v="343" actId="478"/>
          <ac:spMkLst>
            <pc:docMk/>
            <pc:sldMk cId="10663794" sldId="315"/>
            <ac:spMk id="25" creationId="{E3151589-0300-4510-A1E0-C962CD75C092}"/>
          </ac:spMkLst>
        </pc:spChg>
        <pc:picChg chg="del">
          <ac:chgData name="Bruce  Craggs" userId="be112f42-67c2-4ea5-9d71-cb08a36d1894" providerId="ADAL" clId="{461E2518-99F9-4BBF-85D2-44A0AC6338AD}" dt="2023-10-12T12:25:38.142" v="337" actId="478"/>
          <ac:picMkLst>
            <pc:docMk/>
            <pc:sldMk cId="10663794" sldId="315"/>
            <ac:picMk id="11" creationId="{E9D773F6-771B-46A8-B745-F5354358D7C9}"/>
          </ac:picMkLst>
        </pc:picChg>
        <pc:picChg chg="del">
          <ac:chgData name="Bruce  Craggs" userId="be112f42-67c2-4ea5-9d71-cb08a36d1894" providerId="ADAL" clId="{461E2518-99F9-4BBF-85D2-44A0AC6338AD}" dt="2023-10-12T12:25:37.303" v="335" actId="478"/>
          <ac:picMkLst>
            <pc:docMk/>
            <pc:sldMk cId="10663794" sldId="315"/>
            <ac:picMk id="13" creationId="{5AACA493-CE77-43F8-9391-7592B18A9E3D}"/>
          </ac:picMkLst>
        </pc:picChg>
        <pc:picChg chg="del">
          <ac:chgData name="Bruce  Craggs" userId="be112f42-67c2-4ea5-9d71-cb08a36d1894" providerId="ADAL" clId="{461E2518-99F9-4BBF-85D2-44A0AC6338AD}" dt="2023-10-12T12:25:37.696" v="336" actId="478"/>
          <ac:picMkLst>
            <pc:docMk/>
            <pc:sldMk cId="10663794" sldId="315"/>
            <ac:picMk id="16" creationId="{094BA62F-3945-46C9-8103-9B1013E162D5}"/>
          </ac:picMkLst>
        </pc:picChg>
        <pc:picChg chg="del">
          <ac:chgData name="Bruce  Craggs" userId="be112f42-67c2-4ea5-9d71-cb08a36d1894" providerId="ADAL" clId="{461E2518-99F9-4BBF-85D2-44A0AC6338AD}" dt="2023-10-12T12:25:36.981" v="334" actId="478"/>
          <ac:picMkLst>
            <pc:docMk/>
            <pc:sldMk cId="10663794" sldId="315"/>
            <ac:picMk id="18" creationId="{71C8FC99-F3D9-43AF-93C5-6C1EFF3DE696}"/>
          </ac:picMkLst>
        </pc:picChg>
        <pc:picChg chg="add del mod modCrop">
          <ac:chgData name="Bruce  Craggs" userId="be112f42-67c2-4ea5-9d71-cb08a36d1894" providerId="ADAL" clId="{461E2518-99F9-4BBF-85D2-44A0AC6338AD}" dt="2023-10-12T12:29:02.585" v="409" actId="478"/>
          <ac:picMkLst>
            <pc:docMk/>
            <pc:sldMk cId="10663794" sldId="315"/>
            <ac:picMk id="27" creationId="{AB54D800-F53B-4776-A5E7-24A0D544AA60}"/>
          </ac:picMkLst>
        </pc:picChg>
        <pc:picChg chg="add del mod modCrop">
          <ac:chgData name="Bruce  Craggs" userId="be112f42-67c2-4ea5-9d71-cb08a36d1894" providerId="ADAL" clId="{461E2518-99F9-4BBF-85D2-44A0AC6338AD}" dt="2023-10-12T12:29:02.173" v="408" actId="478"/>
          <ac:picMkLst>
            <pc:docMk/>
            <pc:sldMk cId="10663794" sldId="315"/>
            <ac:picMk id="29" creationId="{12B4F689-68E0-46BD-AF3D-42EA47F00DC1}"/>
          </ac:picMkLst>
        </pc:picChg>
        <pc:picChg chg="add del mod">
          <ac:chgData name="Bruce  Craggs" userId="be112f42-67c2-4ea5-9d71-cb08a36d1894" providerId="ADAL" clId="{461E2518-99F9-4BBF-85D2-44A0AC6338AD}" dt="2023-10-12T12:29:02.929" v="410" actId="478"/>
          <ac:picMkLst>
            <pc:docMk/>
            <pc:sldMk cId="10663794" sldId="315"/>
            <ac:picMk id="31" creationId="{A2C352B6-D504-4416-9337-7C8A06260EC1}"/>
          </ac:picMkLst>
        </pc:picChg>
        <pc:picChg chg="add del mod">
          <ac:chgData name="Bruce  Craggs" userId="be112f42-67c2-4ea5-9d71-cb08a36d1894" providerId="ADAL" clId="{461E2518-99F9-4BBF-85D2-44A0AC6338AD}" dt="2023-10-12T12:29:01.819" v="407" actId="478"/>
          <ac:picMkLst>
            <pc:docMk/>
            <pc:sldMk cId="10663794" sldId="315"/>
            <ac:picMk id="33" creationId="{010AD202-1965-432D-BB65-CAC3CA549F12}"/>
          </ac:picMkLst>
        </pc:picChg>
        <pc:picChg chg="add mod">
          <ac:chgData name="Bruce  Craggs" userId="be112f42-67c2-4ea5-9d71-cb08a36d1894" providerId="ADAL" clId="{461E2518-99F9-4BBF-85D2-44A0AC6338AD}" dt="2023-10-12T12:29:33.303" v="423" actId="1076"/>
          <ac:picMkLst>
            <pc:docMk/>
            <pc:sldMk cId="10663794" sldId="315"/>
            <ac:picMk id="35" creationId="{BCBDB21F-6E97-4730-BFA7-57DE34598EFD}"/>
          </ac:picMkLst>
        </pc:picChg>
        <pc:picChg chg="add mod">
          <ac:chgData name="Bruce  Craggs" userId="be112f42-67c2-4ea5-9d71-cb08a36d1894" providerId="ADAL" clId="{461E2518-99F9-4BBF-85D2-44A0AC6338AD}" dt="2023-10-12T12:29:33.303" v="423" actId="1076"/>
          <ac:picMkLst>
            <pc:docMk/>
            <pc:sldMk cId="10663794" sldId="315"/>
            <ac:picMk id="37" creationId="{B902CDCA-2D5B-4FB5-B8DB-4C67F11389AA}"/>
          </ac:picMkLst>
        </pc:picChg>
      </pc:sldChg>
      <pc:sldChg chg="addSp delSp modSp mod">
        <pc:chgData name="Bruce  Craggs" userId="be112f42-67c2-4ea5-9d71-cb08a36d1894" providerId="ADAL" clId="{461E2518-99F9-4BBF-85D2-44A0AC6338AD}" dt="2023-10-12T12:09:24.917" v="168" actId="1076"/>
        <pc:sldMkLst>
          <pc:docMk/>
          <pc:sldMk cId="721471786" sldId="322"/>
        </pc:sldMkLst>
        <pc:spChg chg="mod">
          <ac:chgData name="Bruce  Craggs" userId="be112f42-67c2-4ea5-9d71-cb08a36d1894" providerId="ADAL" clId="{461E2518-99F9-4BBF-85D2-44A0AC6338AD}" dt="2023-10-12T12:06:58.898" v="114" actId="20577"/>
          <ac:spMkLst>
            <pc:docMk/>
            <pc:sldMk cId="721471786" sldId="322"/>
            <ac:spMk id="4" creationId="{0F17D85B-957E-4E41-A065-73DEF7442967}"/>
          </ac:spMkLst>
        </pc:spChg>
        <pc:spChg chg="del mod">
          <ac:chgData name="Bruce  Craggs" userId="be112f42-67c2-4ea5-9d71-cb08a36d1894" providerId="ADAL" clId="{461E2518-99F9-4BBF-85D2-44A0AC6338AD}" dt="2023-10-12T12:08:50.423" v="152" actId="478"/>
          <ac:spMkLst>
            <pc:docMk/>
            <pc:sldMk cId="721471786" sldId="322"/>
            <ac:spMk id="9" creationId="{80883AAE-E762-42E1-8ED2-EF84186FFA47}"/>
          </ac:spMkLst>
        </pc:spChg>
        <pc:spChg chg="mod">
          <ac:chgData name="Bruce  Craggs" userId="be112f42-67c2-4ea5-9d71-cb08a36d1894" providerId="ADAL" clId="{461E2518-99F9-4BBF-85D2-44A0AC6338AD}" dt="2023-10-12T12:09:10.094" v="163" actId="14100"/>
          <ac:spMkLst>
            <pc:docMk/>
            <pc:sldMk cId="721471786" sldId="322"/>
            <ac:spMk id="15" creationId="{BB87E228-65C9-4A2E-A137-6059ACB82C4B}"/>
          </ac:spMkLst>
        </pc:spChg>
        <pc:picChg chg="del">
          <ac:chgData name="Bruce  Craggs" userId="be112f42-67c2-4ea5-9d71-cb08a36d1894" providerId="ADAL" clId="{461E2518-99F9-4BBF-85D2-44A0AC6338AD}" dt="2023-10-12T12:06:55.904" v="100" actId="478"/>
          <ac:picMkLst>
            <pc:docMk/>
            <pc:sldMk cId="721471786" sldId="322"/>
            <ac:picMk id="8" creationId="{F4529A18-BC81-4BE6-AC81-85A56E9220E9}"/>
          </ac:picMkLst>
        </pc:picChg>
        <pc:picChg chg="del">
          <ac:chgData name="Bruce  Craggs" userId="be112f42-67c2-4ea5-9d71-cb08a36d1894" providerId="ADAL" clId="{461E2518-99F9-4BBF-85D2-44A0AC6338AD}" dt="2023-10-12T12:07:00.968" v="115" actId="478"/>
          <ac:picMkLst>
            <pc:docMk/>
            <pc:sldMk cId="721471786" sldId="322"/>
            <ac:picMk id="11" creationId="{00E3A97E-1498-4B15-B0C1-20B9BBE0FC89}"/>
          </ac:picMkLst>
        </pc:picChg>
        <pc:picChg chg="add mod">
          <ac:chgData name="Bruce  Craggs" userId="be112f42-67c2-4ea5-9d71-cb08a36d1894" providerId="ADAL" clId="{461E2518-99F9-4BBF-85D2-44A0AC6338AD}" dt="2023-10-12T12:09:11.501" v="164" actId="1076"/>
          <ac:picMkLst>
            <pc:docMk/>
            <pc:sldMk cId="721471786" sldId="322"/>
            <ac:picMk id="12" creationId="{408A3650-E7AC-4A96-BB1E-0EFD3BC4C7EE}"/>
          </ac:picMkLst>
        </pc:picChg>
        <pc:picChg chg="add mod">
          <ac:chgData name="Bruce  Craggs" userId="be112f42-67c2-4ea5-9d71-cb08a36d1894" providerId="ADAL" clId="{461E2518-99F9-4BBF-85D2-44A0AC6338AD}" dt="2023-10-12T12:09:24.917" v="168" actId="1076"/>
          <ac:picMkLst>
            <pc:docMk/>
            <pc:sldMk cId="721471786" sldId="322"/>
            <ac:picMk id="14" creationId="{9249F09C-7297-4331-B275-D1B0E57F8C7E}"/>
          </ac:picMkLst>
        </pc:picChg>
        <pc:picChg chg="add mod">
          <ac:chgData name="Bruce  Craggs" userId="be112f42-67c2-4ea5-9d71-cb08a36d1894" providerId="ADAL" clId="{461E2518-99F9-4BBF-85D2-44A0AC6338AD}" dt="2023-10-12T12:08:59.478" v="157" actId="14100"/>
          <ac:picMkLst>
            <pc:docMk/>
            <pc:sldMk cId="721471786" sldId="322"/>
            <ac:picMk id="16" creationId="{6813E5C7-A9D5-4FBD-8569-AED6F1D15397}"/>
          </ac:picMkLst>
        </pc:picChg>
        <pc:picChg chg="add mod">
          <ac:chgData name="Bruce  Craggs" userId="be112f42-67c2-4ea5-9d71-cb08a36d1894" providerId="ADAL" clId="{461E2518-99F9-4BBF-85D2-44A0AC6338AD}" dt="2023-10-12T12:09:19.863" v="167" actId="14100"/>
          <ac:picMkLst>
            <pc:docMk/>
            <pc:sldMk cId="721471786" sldId="322"/>
            <ac:picMk id="18" creationId="{9D501DAF-62A0-460E-9A27-C8389847F0C0}"/>
          </ac:picMkLst>
        </pc:picChg>
      </pc:sldChg>
      <pc:sldChg chg="del">
        <pc:chgData name="Bruce  Craggs" userId="be112f42-67c2-4ea5-9d71-cb08a36d1894" providerId="ADAL" clId="{461E2518-99F9-4BBF-85D2-44A0AC6338AD}" dt="2023-10-12T12:11:23.633" v="194" actId="47"/>
        <pc:sldMkLst>
          <pc:docMk/>
          <pc:sldMk cId="3632655864" sldId="323"/>
        </pc:sldMkLst>
      </pc:sldChg>
      <pc:sldChg chg="add del">
        <pc:chgData name="Bruce  Craggs" userId="be112f42-67c2-4ea5-9d71-cb08a36d1894" providerId="ADAL" clId="{461E2518-99F9-4BBF-85D2-44A0AC6338AD}" dt="2023-10-12T12:11:29.757" v="197" actId="47"/>
        <pc:sldMkLst>
          <pc:docMk/>
          <pc:sldMk cId="4111293536" sldId="324"/>
        </pc:sldMkLst>
      </pc:sldChg>
      <pc:sldChg chg="addSp delSp del mod">
        <pc:chgData name="Bruce  Craggs" userId="be112f42-67c2-4ea5-9d71-cb08a36d1894" providerId="ADAL" clId="{461E2518-99F9-4BBF-85D2-44A0AC6338AD}" dt="2023-10-12T12:29:39.765" v="424" actId="47"/>
        <pc:sldMkLst>
          <pc:docMk/>
          <pc:sldMk cId="1857669819" sldId="325"/>
        </pc:sldMkLst>
        <pc:picChg chg="add del">
          <ac:chgData name="Bruce  Craggs" userId="be112f42-67c2-4ea5-9d71-cb08a36d1894" providerId="ADAL" clId="{461E2518-99F9-4BBF-85D2-44A0AC6338AD}" dt="2023-10-12T12:25:34.470" v="332" actId="478"/>
          <ac:picMkLst>
            <pc:docMk/>
            <pc:sldMk cId="1857669819" sldId="325"/>
            <ac:picMk id="6" creationId="{DC037A70-D9F3-4BC6-B811-EF6F82390343}"/>
          </ac:picMkLst>
        </pc:picChg>
        <pc:picChg chg="add del">
          <ac:chgData name="Bruce  Craggs" userId="be112f42-67c2-4ea5-9d71-cb08a36d1894" providerId="ADAL" clId="{461E2518-99F9-4BBF-85D2-44A0AC6338AD}" dt="2023-10-12T12:25:33.508" v="330" actId="478"/>
          <ac:picMkLst>
            <pc:docMk/>
            <pc:sldMk cId="1857669819" sldId="325"/>
            <ac:picMk id="8" creationId="{E7FCA169-75AC-4C77-8592-55221BFB4B61}"/>
          </ac:picMkLst>
        </pc:picChg>
        <pc:picChg chg="add del">
          <ac:chgData name="Bruce  Craggs" userId="be112f42-67c2-4ea5-9d71-cb08a36d1894" providerId="ADAL" clId="{461E2518-99F9-4BBF-85D2-44A0AC6338AD}" dt="2023-10-12T12:25:34.154" v="331" actId="478"/>
          <ac:picMkLst>
            <pc:docMk/>
            <pc:sldMk cId="1857669819" sldId="325"/>
            <ac:picMk id="10" creationId="{4E56210E-A92F-4D71-81A4-CCB8261AEDA2}"/>
          </ac:picMkLst>
        </pc:picChg>
      </pc:sldChg>
      <pc:sldChg chg="addSp delSp modSp mod">
        <pc:chgData name="Bruce  Craggs" userId="be112f42-67c2-4ea5-9d71-cb08a36d1894" providerId="ADAL" clId="{461E2518-99F9-4BBF-85D2-44A0AC6338AD}" dt="2023-10-12T12:01:35.766" v="52" actId="20577"/>
        <pc:sldMkLst>
          <pc:docMk/>
          <pc:sldMk cId="665017288" sldId="326"/>
        </pc:sldMkLst>
        <pc:spChg chg="del">
          <ac:chgData name="Bruce  Craggs" userId="be112f42-67c2-4ea5-9d71-cb08a36d1894" providerId="ADAL" clId="{461E2518-99F9-4BBF-85D2-44A0AC6338AD}" dt="2023-10-12T12:01:20.562" v="37" actId="478"/>
          <ac:spMkLst>
            <pc:docMk/>
            <pc:sldMk cId="665017288" sldId="326"/>
            <ac:spMk id="9" creationId="{80883AAE-E762-42E1-8ED2-EF84186FFA47}"/>
          </ac:spMkLst>
        </pc:spChg>
        <pc:spChg chg="add del mod">
          <ac:chgData name="Bruce  Craggs" userId="be112f42-67c2-4ea5-9d71-cb08a36d1894" providerId="ADAL" clId="{461E2518-99F9-4BBF-85D2-44A0AC6338AD}" dt="2023-10-12T12:01:35.766" v="52" actId="20577"/>
          <ac:spMkLst>
            <pc:docMk/>
            <pc:sldMk cId="665017288" sldId="326"/>
            <ac:spMk id="15" creationId="{BB87E228-65C9-4A2E-A137-6059ACB82C4B}"/>
          </ac:spMkLst>
        </pc:spChg>
        <pc:picChg chg="add mod">
          <ac:chgData name="Bruce  Craggs" userId="be112f42-67c2-4ea5-9d71-cb08a36d1894" providerId="ADAL" clId="{461E2518-99F9-4BBF-85D2-44A0AC6338AD}" dt="2023-10-12T12:01:33.038" v="49" actId="1076"/>
          <ac:picMkLst>
            <pc:docMk/>
            <pc:sldMk cId="665017288" sldId="326"/>
            <ac:picMk id="3" creationId="{82E0A279-B7DE-4CFE-8CFF-089B682BF313}"/>
          </ac:picMkLst>
        </pc:picChg>
        <pc:picChg chg="del">
          <ac:chgData name="Bruce  Craggs" userId="be112f42-67c2-4ea5-9d71-cb08a36d1894" providerId="ADAL" clId="{461E2518-99F9-4BBF-85D2-44A0AC6338AD}" dt="2023-10-12T12:01:21.763" v="39" actId="478"/>
          <ac:picMkLst>
            <pc:docMk/>
            <pc:sldMk cId="665017288" sldId="326"/>
            <ac:picMk id="7" creationId="{C7DCABB3-4E55-454C-9558-ED9408510338}"/>
          </ac:picMkLst>
        </pc:picChg>
        <pc:picChg chg="del">
          <ac:chgData name="Bruce  Craggs" userId="be112f42-67c2-4ea5-9d71-cb08a36d1894" providerId="ADAL" clId="{461E2518-99F9-4BBF-85D2-44A0AC6338AD}" dt="2023-10-12T12:01:21.030" v="38" actId="478"/>
          <ac:picMkLst>
            <pc:docMk/>
            <pc:sldMk cId="665017288" sldId="326"/>
            <ac:picMk id="8" creationId="{FCA9B3DF-8AC7-4D35-9410-0586CD9F8709}"/>
          </ac:picMkLst>
        </pc:picChg>
      </pc:sldChg>
      <pc:sldChg chg="addSp delSp modSp mod">
        <pc:chgData name="Bruce  Craggs" userId="be112f42-67c2-4ea5-9d71-cb08a36d1894" providerId="ADAL" clId="{461E2518-99F9-4BBF-85D2-44A0AC6338AD}" dt="2023-10-12T12:32:26.964" v="450" actId="1035"/>
        <pc:sldMkLst>
          <pc:docMk/>
          <pc:sldMk cId="1738731406" sldId="327"/>
        </pc:sldMkLst>
        <pc:spChg chg="mod">
          <ac:chgData name="Bruce  Craggs" userId="be112f42-67c2-4ea5-9d71-cb08a36d1894" providerId="ADAL" clId="{461E2518-99F9-4BBF-85D2-44A0AC6338AD}" dt="2023-10-12T12:32:26.964" v="450" actId="1035"/>
          <ac:spMkLst>
            <pc:docMk/>
            <pc:sldMk cId="1738731406" sldId="327"/>
            <ac:spMk id="11" creationId="{1DAE6A3D-8642-4256-BDD5-D5138CE8281B}"/>
          </ac:spMkLst>
        </pc:spChg>
        <pc:picChg chg="add del">
          <ac:chgData name="Bruce  Craggs" userId="be112f42-67c2-4ea5-9d71-cb08a36d1894" providerId="ADAL" clId="{461E2518-99F9-4BBF-85D2-44A0AC6338AD}" dt="2023-10-12T12:16:39.621" v="257" actId="22"/>
          <ac:picMkLst>
            <pc:docMk/>
            <pc:sldMk cId="1738731406" sldId="327"/>
            <ac:picMk id="3" creationId="{538BEB32-3E9F-4AE0-A217-A332B6FAE919}"/>
          </ac:picMkLst>
        </pc:picChg>
        <pc:picChg chg="add mod">
          <ac:chgData name="Bruce  Craggs" userId="be112f42-67c2-4ea5-9d71-cb08a36d1894" providerId="ADAL" clId="{461E2518-99F9-4BBF-85D2-44A0AC6338AD}" dt="2023-10-12T12:19:15.382" v="316" actId="1076"/>
          <ac:picMkLst>
            <pc:docMk/>
            <pc:sldMk cId="1738731406" sldId="327"/>
            <ac:picMk id="6" creationId="{87F9C4DE-23AD-4950-B363-C6B5FC4EA1D4}"/>
          </ac:picMkLst>
        </pc:picChg>
        <pc:picChg chg="add mod">
          <ac:chgData name="Bruce  Craggs" userId="be112f42-67c2-4ea5-9d71-cb08a36d1894" providerId="ADAL" clId="{461E2518-99F9-4BBF-85D2-44A0AC6338AD}" dt="2023-10-12T12:32:25.846" v="448" actId="1076"/>
          <ac:picMkLst>
            <pc:docMk/>
            <pc:sldMk cId="1738731406" sldId="327"/>
            <ac:picMk id="8" creationId="{60E2734A-2165-4576-AF09-600B4B0F0910}"/>
          </ac:picMkLst>
        </pc:picChg>
        <pc:picChg chg="add mod">
          <ac:chgData name="Bruce  Craggs" userId="be112f42-67c2-4ea5-9d71-cb08a36d1894" providerId="ADAL" clId="{461E2518-99F9-4BBF-85D2-44A0AC6338AD}" dt="2023-10-12T12:19:11.375" v="314" actId="208"/>
          <ac:picMkLst>
            <pc:docMk/>
            <pc:sldMk cId="1738731406" sldId="327"/>
            <ac:picMk id="12" creationId="{CEF59537-DC4B-4D1D-B239-B22C6BC9CD70}"/>
          </ac:picMkLst>
        </pc:picChg>
        <pc:picChg chg="add del mod">
          <ac:chgData name="Bruce  Craggs" userId="be112f42-67c2-4ea5-9d71-cb08a36d1894" providerId="ADAL" clId="{461E2518-99F9-4BBF-85D2-44A0AC6338AD}" dt="2023-10-12T12:19:07.154" v="312" actId="478"/>
          <ac:picMkLst>
            <pc:docMk/>
            <pc:sldMk cId="1738731406" sldId="327"/>
            <ac:picMk id="14" creationId="{23732169-0149-41E5-9E76-21608A63B85D}"/>
          </ac:picMkLst>
        </pc:picChg>
        <pc:picChg chg="del">
          <ac:chgData name="Bruce  Craggs" userId="be112f42-67c2-4ea5-9d71-cb08a36d1894" providerId="ADAL" clId="{461E2518-99F9-4BBF-85D2-44A0AC6338AD}" dt="2023-10-12T12:16:35.941" v="254" actId="478"/>
          <ac:picMkLst>
            <pc:docMk/>
            <pc:sldMk cId="1738731406" sldId="327"/>
            <ac:picMk id="3074" creationId="{E7796143-3389-43E2-AB86-35D60B2CA7CC}"/>
          </ac:picMkLst>
        </pc:picChg>
      </pc:sldChg>
      <pc:sldChg chg="addSp delSp modSp add del mod">
        <pc:chgData name="Bruce  Craggs" userId="be112f42-67c2-4ea5-9d71-cb08a36d1894" providerId="ADAL" clId="{461E2518-99F9-4BBF-85D2-44A0AC6338AD}" dt="2023-10-12T12:09:28.611" v="169" actId="47"/>
        <pc:sldMkLst>
          <pc:docMk/>
          <pc:sldMk cId="640085521" sldId="328"/>
        </pc:sldMkLst>
        <pc:picChg chg="add mod">
          <ac:chgData name="Bruce  Craggs" userId="be112f42-67c2-4ea5-9d71-cb08a36d1894" providerId="ADAL" clId="{461E2518-99F9-4BBF-85D2-44A0AC6338AD}" dt="2023-10-12T12:07:36.623" v="136" actId="14100"/>
          <ac:picMkLst>
            <pc:docMk/>
            <pc:sldMk cId="640085521" sldId="328"/>
            <ac:picMk id="3" creationId="{1CAD0CCF-5ED2-4AA8-ACFD-A8D980179025}"/>
          </ac:picMkLst>
        </pc:picChg>
        <pc:picChg chg="del">
          <ac:chgData name="Bruce  Craggs" userId="be112f42-67c2-4ea5-9d71-cb08a36d1894" providerId="ADAL" clId="{461E2518-99F9-4BBF-85D2-44A0AC6338AD}" dt="2023-10-12T12:07:29.242" v="131" actId="478"/>
          <ac:picMkLst>
            <pc:docMk/>
            <pc:sldMk cId="640085521" sldId="328"/>
            <ac:picMk id="12" creationId="{408A3650-E7AC-4A96-BB1E-0EFD3BC4C7EE}"/>
          </ac:picMkLst>
        </pc:picChg>
      </pc:sldChg>
      <pc:sldChg chg="addSp delSp modSp add mod">
        <pc:chgData name="Bruce  Craggs" userId="be112f42-67c2-4ea5-9d71-cb08a36d1894" providerId="ADAL" clId="{461E2518-99F9-4BBF-85D2-44A0AC6338AD}" dt="2023-10-12T12:11:09.359" v="193" actId="14100"/>
        <pc:sldMkLst>
          <pc:docMk/>
          <pc:sldMk cId="3299034329" sldId="328"/>
        </pc:sldMkLst>
        <pc:spChg chg="mod">
          <ac:chgData name="Bruce  Craggs" userId="be112f42-67c2-4ea5-9d71-cb08a36d1894" providerId="ADAL" clId="{461E2518-99F9-4BBF-85D2-44A0AC6338AD}" dt="2023-10-12T12:10:20.623" v="177" actId="20577"/>
          <ac:spMkLst>
            <pc:docMk/>
            <pc:sldMk cId="3299034329" sldId="328"/>
            <ac:spMk id="4" creationId="{0F17D85B-957E-4E41-A065-73DEF7442967}"/>
          </ac:spMkLst>
        </pc:spChg>
        <pc:spChg chg="mod">
          <ac:chgData name="Bruce  Craggs" userId="be112f42-67c2-4ea5-9d71-cb08a36d1894" providerId="ADAL" clId="{461E2518-99F9-4BBF-85D2-44A0AC6338AD}" dt="2023-10-12T12:11:06.806" v="191" actId="14100"/>
          <ac:spMkLst>
            <pc:docMk/>
            <pc:sldMk cId="3299034329" sldId="328"/>
            <ac:spMk id="15" creationId="{BB87E228-65C9-4A2E-A137-6059ACB82C4B}"/>
          </ac:spMkLst>
        </pc:spChg>
        <pc:picChg chg="del">
          <ac:chgData name="Bruce  Craggs" userId="be112f42-67c2-4ea5-9d71-cb08a36d1894" providerId="ADAL" clId="{461E2518-99F9-4BBF-85D2-44A0AC6338AD}" dt="2023-10-12T12:10:21.683" v="178" actId="478"/>
          <ac:picMkLst>
            <pc:docMk/>
            <pc:sldMk cId="3299034329" sldId="328"/>
            <ac:picMk id="3" creationId="{82E0A279-B7DE-4CFE-8CFF-089B682BF313}"/>
          </ac:picMkLst>
        </pc:picChg>
        <pc:picChg chg="add mod">
          <ac:chgData name="Bruce  Craggs" userId="be112f42-67c2-4ea5-9d71-cb08a36d1894" providerId="ADAL" clId="{461E2518-99F9-4BBF-85D2-44A0AC6338AD}" dt="2023-10-12T12:11:09.359" v="193" actId="14100"/>
          <ac:picMkLst>
            <pc:docMk/>
            <pc:sldMk cId="3299034329" sldId="328"/>
            <ac:picMk id="6" creationId="{D101917C-7653-44AF-98D8-CDE24CF7C37C}"/>
          </ac:picMkLst>
        </pc:picChg>
      </pc:sldChg>
      <pc:sldChg chg="addSp delSp modSp add mod">
        <pc:chgData name="Bruce  Craggs" userId="be112f42-67c2-4ea5-9d71-cb08a36d1894" providerId="ADAL" clId="{461E2518-99F9-4BBF-85D2-44A0AC6338AD}" dt="2023-10-12T12:13:46.934" v="253" actId="1076"/>
        <pc:sldMkLst>
          <pc:docMk/>
          <pc:sldMk cId="1376570408" sldId="329"/>
        </pc:sldMkLst>
        <pc:spChg chg="mod">
          <ac:chgData name="Bruce  Craggs" userId="be112f42-67c2-4ea5-9d71-cb08a36d1894" providerId="ADAL" clId="{461E2518-99F9-4BBF-85D2-44A0AC6338AD}" dt="2023-10-12T12:12:15.582" v="213" actId="20577"/>
          <ac:spMkLst>
            <pc:docMk/>
            <pc:sldMk cId="1376570408" sldId="329"/>
            <ac:spMk id="4" creationId="{0F17D85B-957E-4E41-A065-73DEF7442967}"/>
          </ac:spMkLst>
        </pc:spChg>
        <pc:spChg chg="add del mod">
          <ac:chgData name="Bruce  Craggs" userId="be112f42-67c2-4ea5-9d71-cb08a36d1894" providerId="ADAL" clId="{461E2518-99F9-4BBF-85D2-44A0AC6338AD}" dt="2023-10-12T12:13:27.259" v="236" actId="767"/>
          <ac:spMkLst>
            <pc:docMk/>
            <pc:sldMk cId="1376570408" sldId="329"/>
            <ac:spMk id="10" creationId="{1D9F3219-CE75-4B1C-B89C-170EB5B48051}"/>
          </ac:spMkLst>
        </pc:spChg>
        <pc:spChg chg="mod">
          <ac:chgData name="Bruce  Craggs" userId="be112f42-67c2-4ea5-9d71-cb08a36d1894" providerId="ADAL" clId="{461E2518-99F9-4BBF-85D2-44A0AC6338AD}" dt="2023-10-12T12:13:46.934" v="253" actId="1076"/>
          <ac:spMkLst>
            <pc:docMk/>
            <pc:sldMk cId="1376570408" sldId="329"/>
            <ac:spMk id="15" creationId="{BB87E228-65C9-4A2E-A137-6059ACB82C4B}"/>
          </ac:spMkLst>
        </pc:spChg>
        <pc:spChg chg="add mod">
          <ac:chgData name="Bruce  Craggs" userId="be112f42-67c2-4ea5-9d71-cb08a36d1894" providerId="ADAL" clId="{461E2518-99F9-4BBF-85D2-44A0AC6338AD}" dt="2023-10-12T12:13:40.838" v="251" actId="1076"/>
          <ac:spMkLst>
            <pc:docMk/>
            <pc:sldMk cId="1376570408" sldId="329"/>
            <ac:spMk id="17" creationId="{80571B0E-BB19-49AD-9171-84DEEC6D553A}"/>
          </ac:spMkLst>
        </pc:spChg>
        <pc:picChg chg="add mod">
          <ac:chgData name="Bruce  Craggs" userId="be112f42-67c2-4ea5-9d71-cb08a36d1894" providerId="ADAL" clId="{461E2518-99F9-4BBF-85D2-44A0AC6338AD}" dt="2023-10-12T12:13:20.742" v="234" actId="208"/>
          <ac:picMkLst>
            <pc:docMk/>
            <pc:sldMk cId="1376570408" sldId="329"/>
            <ac:picMk id="3" creationId="{040E12BB-84BA-4340-A5F5-3996352D419A}"/>
          </ac:picMkLst>
        </pc:picChg>
        <pc:picChg chg="add mod">
          <ac:chgData name="Bruce  Craggs" userId="be112f42-67c2-4ea5-9d71-cb08a36d1894" providerId="ADAL" clId="{461E2518-99F9-4BBF-85D2-44A0AC6338AD}" dt="2023-10-12T12:13:36.982" v="250" actId="1076"/>
          <ac:picMkLst>
            <pc:docMk/>
            <pc:sldMk cId="1376570408" sldId="329"/>
            <ac:picMk id="7" creationId="{45794EBB-FFF5-4141-9EA3-0450C55D6F5F}"/>
          </ac:picMkLst>
        </pc:picChg>
        <pc:picChg chg="add mod">
          <ac:chgData name="Bruce  Craggs" userId="be112f42-67c2-4ea5-9d71-cb08a36d1894" providerId="ADAL" clId="{461E2518-99F9-4BBF-85D2-44A0AC6338AD}" dt="2023-10-12T12:13:20.742" v="234" actId="208"/>
          <ac:picMkLst>
            <pc:docMk/>
            <pc:sldMk cId="1376570408" sldId="329"/>
            <ac:picMk id="9" creationId="{DD451D45-CF4C-4795-ADA5-05D4A967E40A}"/>
          </ac:picMkLst>
        </pc:picChg>
        <pc:picChg chg="del">
          <ac:chgData name="Bruce  Craggs" userId="be112f42-67c2-4ea5-9d71-cb08a36d1894" providerId="ADAL" clId="{461E2518-99F9-4BBF-85D2-44A0AC6338AD}" dt="2023-10-12T12:12:16.456" v="214" actId="478"/>
          <ac:picMkLst>
            <pc:docMk/>
            <pc:sldMk cId="1376570408" sldId="329"/>
            <ac:picMk id="12" creationId="{408A3650-E7AC-4A96-BB1E-0EFD3BC4C7EE}"/>
          </ac:picMkLst>
        </pc:picChg>
        <pc:picChg chg="del">
          <ac:chgData name="Bruce  Craggs" userId="be112f42-67c2-4ea5-9d71-cb08a36d1894" providerId="ADAL" clId="{461E2518-99F9-4BBF-85D2-44A0AC6338AD}" dt="2023-10-12T12:12:16.729" v="215" actId="478"/>
          <ac:picMkLst>
            <pc:docMk/>
            <pc:sldMk cId="1376570408" sldId="329"/>
            <ac:picMk id="14" creationId="{9249F09C-7297-4331-B275-D1B0E57F8C7E}"/>
          </ac:picMkLst>
        </pc:picChg>
        <pc:picChg chg="del">
          <ac:chgData name="Bruce  Craggs" userId="be112f42-67c2-4ea5-9d71-cb08a36d1894" providerId="ADAL" clId="{461E2518-99F9-4BBF-85D2-44A0AC6338AD}" dt="2023-10-12T12:12:17.090" v="216" actId="478"/>
          <ac:picMkLst>
            <pc:docMk/>
            <pc:sldMk cId="1376570408" sldId="329"/>
            <ac:picMk id="16" creationId="{6813E5C7-A9D5-4FBD-8569-AED6F1D15397}"/>
          </ac:picMkLst>
        </pc:picChg>
        <pc:picChg chg="del">
          <ac:chgData name="Bruce  Craggs" userId="be112f42-67c2-4ea5-9d71-cb08a36d1894" providerId="ADAL" clId="{461E2518-99F9-4BBF-85D2-44A0AC6338AD}" dt="2023-10-12T12:12:17.404" v="217" actId="478"/>
          <ac:picMkLst>
            <pc:docMk/>
            <pc:sldMk cId="1376570408" sldId="329"/>
            <ac:picMk id="18" creationId="{9D501DAF-62A0-460E-9A27-C8389847F0C0}"/>
          </ac:picMkLst>
        </pc:picChg>
      </pc:sldChg>
      <pc:sldChg chg="add">
        <pc:chgData name="Bruce  Craggs" userId="be112f42-67c2-4ea5-9d71-cb08a36d1894" providerId="ADAL" clId="{461E2518-99F9-4BBF-85D2-44A0AC6338AD}" dt="2023-10-12T12:28:29.147" v="406"/>
        <pc:sldMkLst>
          <pc:docMk/>
          <pc:sldMk cId="4070184155" sldId="33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12/10/2023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5.svg"/><Relationship Id="rId7" Type="http://schemas.openxmlformats.org/officeDocument/2006/relationships/image" Target="../media/image31.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306611" y="4812412"/>
            <a:ext cx="314378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Computing</a:t>
            </a:r>
          </a:p>
        </p:txBody>
      </p:sp>
      <p:pic>
        <p:nvPicPr>
          <p:cNvPr id="11" name="Graphic 10" descr="Internet outline">
            <a:extLst>
              <a:ext uri="{FF2B5EF4-FFF2-40B4-BE49-F238E27FC236}">
                <a16:creationId xmlns:a16="http://schemas.microsoft.com/office/drawing/2014/main" id="{587F215D-ACEB-46DA-B2B2-D3020BB0726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94657" y="1394111"/>
            <a:ext cx="1379868" cy="1379868"/>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Computing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824403"/>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14238" y="1720393"/>
            <a:ext cx="11963524" cy="3385542"/>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b="0" i="0" dirty="0">
                <a:effectLst/>
                <a:latin typeface="+mj-lt"/>
              </a:rPr>
              <a:t>At St John the Baptist Catholic Primary School we recognise that technology is an integral part of every day life. </a:t>
            </a:r>
          </a:p>
          <a:p>
            <a:pPr algn="l" rtl="0" fontAlgn="base"/>
            <a:endParaRPr lang="en-US" dirty="0">
              <a:latin typeface="+mj-lt"/>
            </a:endParaRPr>
          </a:p>
          <a:p>
            <a:pPr algn="l" rtl="0" fontAlgn="base"/>
            <a:r>
              <a:rPr lang="en-US" sz="1800" b="0" i="0" dirty="0">
                <a:effectLst/>
                <a:latin typeface="+mj-lt"/>
              </a:rPr>
              <a:t>We aim to prepare our children for a future in an environment which is shaped by technology, by providing them with a high-quality computing education which equips them to use programming, computational thinking and creativity to understand and change the world.  </a:t>
            </a:r>
            <a:endParaRPr lang="en-US" dirty="0">
              <a:latin typeface="+mj-lt"/>
            </a:endParaRPr>
          </a:p>
          <a:p>
            <a:pPr algn="l" rtl="0" fontAlgn="base"/>
            <a:endParaRPr lang="en-US" sz="1600" b="0" i="0" dirty="0">
              <a:effectLst/>
              <a:latin typeface="+mj-lt"/>
            </a:endParaRPr>
          </a:p>
          <a:p>
            <a:pPr algn="l" rtl="0" fontAlgn="base"/>
            <a:r>
              <a:rPr lang="en-US" sz="1800" b="0" i="0" dirty="0">
                <a:effectLst/>
                <a:latin typeface="+mj-lt"/>
              </a:rPr>
              <a:t>As well as the benefits of Computing, we are also aware of the risks. Online Safety is at the core of our Computing curriculum, we also prepare our children to stay safe online through the use of </a:t>
            </a:r>
            <a:r>
              <a:rPr lang="en-US" sz="1800" b="0" i="0" dirty="0" err="1">
                <a:effectLst/>
                <a:latin typeface="+mj-lt"/>
              </a:rPr>
              <a:t>eCadets</a:t>
            </a:r>
            <a:r>
              <a:rPr lang="en-US" sz="1800" b="0" i="0" dirty="0">
                <a:effectLst/>
                <a:latin typeface="+mj-lt"/>
              </a:rPr>
              <a:t>, a program which trains, supports and empowers pupils to become online safety and digital citizenship experts. </a:t>
            </a:r>
            <a:endParaRPr lang="en-US" sz="1600" b="0" i="0" dirty="0">
              <a:effectLst/>
              <a:latin typeface="+mj-lt"/>
            </a:endParaRP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720876"/>
            <a:ext cx="835519" cy="835519"/>
          </a:xfrm>
          <a:prstGeom prst="rect">
            <a:avLst/>
          </a:prstGeom>
        </p:spPr>
      </p:pic>
      <p:pic>
        <p:nvPicPr>
          <p:cNvPr id="18" name="Graphic 17" descr="Internet outline">
            <a:extLst>
              <a:ext uri="{FF2B5EF4-FFF2-40B4-BE49-F238E27FC236}">
                <a16:creationId xmlns:a16="http://schemas.microsoft.com/office/drawing/2014/main" id="{D934122C-69D3-4BCF-AEC1-682BB637341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238" y="14074"/>
            <a:ext cx="1137513" cy="1137513"/>
          </a:xfrm>
          <a:prstGeom prst="rect">
            <a:avLst/>
          </a:prstGeom>
        </p:spPr>
      </p:pic>
      <p:pic>
        <p:nvPicPr>
          <p:cNvPr id="19" name="Graphic 18" descr="Internet outline">
            <a:extLst>
              <a:ext uri="{FF2B5EF4-FFF2-40B4-BE49-F238E27FC236}">
                <a16:creationId xmlns:a16="http://schemas.microsoft.com/office/drawing/2014/main" id="{4F39A7B7-26E1-407B-83E0-28C3F07C736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06896" y="-11991"/>
            <a:ext cx="1137513" cy="1137513"/>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6152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Computing Curriculum</a:t>
            </a:r>
          </a:p>
        </p:txBody>
      </p:sp>
      <p:sp>
        <p:nvSpPr>
          <p:cNvPr id="9" name="TextBox 8">
            <a:extLst>
              <a:ext uri="{FF2B5EF4-FFF2-40B4-BE49-F238E27FC236}">
                <a16:creationId xmlns:a16="http://schemas.microsoft.com/office/drawing/2014/main" id="{8A2E5BBA-69C3-4D91-8737-F1DC8490437C}"/>
              </a:ext>
            </a:extLst>
          </p:cNvPr>
          <p:cNvSpPr txBox="1"/>
          <p:nvPr/>
        </p:nvSpPr>
        <p:spPr>
          <a:xfrm>
            <a:off x="195963" y="1775480"/>
            <a:ext cx="11800074" cy="461664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400" b="0" i="0" dirty="0">
                <a:effectLst/>
                <a:latin typeface="+mj-lt"/>
              </a:rPr>
              <a:t>At St John the Baptist, Computing is taught on a weekly basis with a new unit of work each half term. Having discreet lessons means that children are able to develop depth in their knowledge and skills throughout the Computing units. </a:t>
            </a:r>
          </a:p>
          <a:p>
            <a:pPr algn="l" rtl="0" fontAlgn="base"/>
            <a:endParaRPr lang="en-US" sz="1400" dirty="0">
              <a:latin typeface="+mj-lt"/>
            </a:endParaRPr>
          </a:p>
          <a:p>
            <a:pPr algn="l" rtl="0" fontAlgn="base"/>
            <a:r>
              <a:rPr lang="en-US" sz="1400" b="0" i="0" dirty="0">
                <a:effectLst/>
                <a:latin typeface="+mj-lt"/>
              </a:rPr>
              <a:t>We always start the unit with an Online Safety lesson followed by the unit of work from the NCCE Teach Computing curriculum. In Computing lessons, children have access to a class set of laptops and iPads; these are shared across the school and are available on a timetabled basis. There are further laptops available if needed to ensure that all year groups have the opportunity to use a range of devices and programs for many purposes across the wider curriculum, as well as in discrete computing lessons.  </a:t>
            </a:r>
          </a:p>
          <a:p>
            <a:pPr algn="l" rtl="0" fontAlgn="base"/>
            <a:endParaRPr lang="en-US" sz="1400" b="0" i="0" dirty="0">
              <a:effectLst/>
              <a:latin typeface="+mj-lt"/>
            </a:endParaRPr>
          </a:p>
          <a:p>
            <a:pPr algn="l" rtl="0" fontAlgn="base"/>
            <a:r>
              <a:rPr lang="en-US" sz="1400" b="0" i="0" dirty="0">
                <a:effectLst/>
                <a:latin typeface="+mj-lt"/>
              </a:rPr>
              <a:t>The implementation of the Teach Computing curriculum ensures a balanced coverage of the three strands of the Computing National Curriculum: Computer science, Information technology and Digital literacy. The children will have experiences of all three strands in every year group, ensuring that learning is built upon year on year.</a:t>
            </a:r>
          </a:p>
          <a:p>
            <a:pPr algn="l" rtl="0" fontAlgn="base"/>
            <a:r>
              <a:rPr lang="en-US" sz="1400" b="0" i="0" dirty="0">
                <a:effectLst/>
                <a:latin typeface="+mj-lt"/>
              </a:rPr>
              <a:t> </a:t>
            </a:r>
          </a:p>
          <a:p>
            <a:pPr algn="l" rtl="0" fontAlgn="base"/>
            <a:r>
              <a:rPr lang="en-US" sz="1400" b="0" i="0" dirty="0">
                <a:effectLst/>
                <a:latin typeface="+mj-lt"/>
              </a:rPr>
              <a:t>We ensure that staff have the relevant subject knowledge through the use of Teach Computing courses and webinars that are offered from Computing At School. Every teacher has completed the Overview to Computing for their Year group.  </a:t>
            </a:r>
          </a:p>
          <a:p>
            <a:pPr algn="l" rtl="0" fontAlgn="base"/>
            <a:endParaRPr lang="en-US" sz="1400" b="0" i="0" dirty="0">
              <a:effectLst/>
              <a:latin typeface="+mj-lt"/>
            </a:endParaRPr>
          </a:p>
          <a:p>
            <a:pPr algn="l" rtl="0" fontAlgn="base"/>
            <a:r>
              <a:rPr lang="en-US" sz="1400" b="0" i="0" dirty="0">
                <a:effectLst/>
                <a:latin typeface="+mj-lt"/>
              </a:rPr>
              <a:t>Children’s work for Computing is collected in a number of ways. Through paper-based evidence and the use of digital evidence folders. </a:t>
            </a:r>
          </a:p>
        </p:txBody>
      </p:sp>
      <p:pic>
        <p:nvPicPr>
          <p:cNvPr id="19" name="Graphic 18" descr="Internet outline">
            <a:extLst>
              <a:ext uri="{FF2B5EF4-FFF2-40B4-BE49-F238E27FC236}">
                <a16:creationId xmlns:a16="http://schemas.microsoft.com/office/drawing/2014/main" id="{9D5DD4C1-6217-48E7-ADB5-DD2B1B6F4A3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238" y="14074"/>
            <a:ext cx="1137513" cy="1137513"/>
          </a:xfrm>
          <a:prstGeom prst="rect">
            <a:avLst/>
          </a:prstGeom>
        </p:spPr>
      </p:pic>
      <p:pic>
        <p:nvPicPr>
          <p:cNvPr id="20" name="Graphic 19" descr="Internet outline">
            <a:extLst>
              <a:ext uri="{FF2B5EF4-FFF2-40B4-BE49-F238E27FC236}">
                <a16:creationId xmlns:a16="http://schemas.microsoft.com/office/drawing/2014/main" id="{AD0A625A-633A-489D-AA00-ADFADBB5AAB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06896" y="-11991"/>
            <a:ext cx="1137513" cy="1137513"/>
          </a:xfrm>
          <a:prstGeom prst="rect">
            <a:avLst/>
          </a:prstGeom>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20742" y="1775479"/>
            <a:ext cx="11950515" cy="489364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300" b="0" i="0" dirty="0">
                <a:effectLst/>
                <a:latin typeface="+mj-lt"/>
              </a:rPr>
              <a:t>Our curriculum is fun and engaging and relevant to the future.  Our Computing lessons will provide pupils with a secure and comprehensive knowledge of technology and digital systems that will ensure that they become confident to use them in their future studies and this digital age. This will enable our pupils to pursue a wide range of interests and vocations in the next stage of their lives. </a:t>
            </a:r>
          </a:p>
          <a:p>
            <a:pPr algn="l" rtl="0" fontAlgn="base"/>
            <a:endParaRPr lang="en-US" sz="1300" b="0" i="0" dirty="0">
              <a:effectLst/>
              <a:latin typeface="+mj-lt"/>
            </a:endParaRPr>
          </a:p>
          <a:p>
            <a:pPr algn="l" rtl="0" fontAlgn="base"/>
            <a:r>
              <a:rPr lang="en-US" sz="1300" b="0" i="0" dirty="0">
                <a:effectLst/>
                <a:latin typeface="+mj-lt"/>
              </a:rPr>
              <a:t>Through our Computing lessons and the eCadet program, we believe our children will be equipped with the skills and knowledge to use technology effectively, and most importantly, they will be able to do so safely. The biggest impact we want is that our children understand the consequences of using the internet and are aware of how to keep themselves safe online. </a:t>
            </a:r>
          </a:p>
          <a:p>
            <a:pPr algn="l" rtl="0" fontAlgn="base"/>
            <a:r>
              <a:rPr lang="en-US" sz="1300" b="0" i="0" dirty="0">
                <a:effectLst/>
                <a:latin typeface="+mj-lt"/>
              </a:rPr>
              <a:t> </a:t>
            </a:r>
          </a:p>
          <a:p>
            <a:pPr algn="l" rtl="0" fontAlgn="base"/>
            <a:r>
              <a:rPr lang="en-US" sz="1300" b="0" i="0" dirty="0">
                <a:effectLst/>
                <a:latin typeface="+mj-lt"/>
              </a:rPr>
              <a:t>We measure the impact of our curriculum using the following methods: · In KS1 Summative assessment is carried out through evidence of pupils' work, discussions , photographs and pupil self-assessment.  · In KS2 every unit includes an optional summative assessment in the form of a multiple-choice quiz or a rubrics. Both are designed to ensure the assessment of pupils understanding of computing concepts and skills. Formative assessment opportunities are available for teachers to use at the end of each lesson, this allows for any misconceptions are recognised and addressed.  </a:t>
            </a:r>
          </a:p>
          <a:p>
            <a:pPr algn="l" rtl="0" fontAlgn="base"/>
            <a:r>
              <a:rPr lang="en-US" sz="1300" b="0" i="0" dirty="0">
                <a:effectLst/>
                <a:latin typeface="+mj-lt"/>
              </a:rPr>
              <a:t> </a:t>
            </a:r>
          </a:p>
          <a:p>
            <a:pPr algn="l" rtl="0" fontAlgn="base"/>
            <a:r>
              <a:rPr lang="en-US" sz="1300" b="0" i="0" dirty="0">
                <a:effectLst/>
                <a:latin typeface="+mj-lt"/>
              </a:rPr>
              <a:t>The Computing subject leader uses teachers' assessment to ensure children are achieving expected standard at the end of each year group. This is done in the following ways:  </a:t>
            </a:r>
          </a:p>
          <a:p>
            <a:pPr algn="l" rtl="0" fontAlgn="base"/>
            <a:r>
              <a:rPr lang="en-US" sz="1300" b="0" i="0" dirty="0">
                <a:effectLst/>
                <a:latin typeface="+mj-lt"/>
              </a:rPr>
              <a:t>· Looking at children’s work saved onto their individual accounts </a:t>
            </a:r>
          </a:p>
          <a:p>
            <a:pPr algn="l" rtl="0" fontAlgn="base"/>
            <a:r>
              <a:rPr lang="en-US" sz="1300" b="0" i="0" dirty="0">
                <a:effectLst/>
                <a:latin typeface="+mj-lt"/>
              </a:rPr>
              <a:t>· Interviewing the pupils about their learning (pupil voice). </a:t>
            </a:r>
          </a:p>
          <a:p>
            <a:pPr algn="l" rtl="0" fontAlgn="base"/>
            <a:r>
              <a:rPr lang="en-US" sz="1300" b="0" i="0" dirty="0">
                <a:effectLst/>
                <a:latin typeface="+mj-lt"/>
              </a:rPr>
              <a:t>· Class portfolios are scrutinised and there is the opportunity for a dialogue between teachers to understand their class’s work. </a:t>
            </a:r>
          </a:p>
          <a:p>
            <a:pPr algn="l" rtl="0" fontAlgn="base"/>
            <a:r>
              <a:rPr lang="en-US" sz="1300" b="0" i="0" dirty="0">
                <a:effectLst/>
                <a:latin typeface="+mj-lt"/>
              </a:rPr>
              <a:t>· Annual reporting of standards across the curriculum. </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Computing Curriculum</a:t>
            </a:r>
          </a:p>
        </p:txBody>
      </p:sp>
      <p:pic>
        <p:nvPicPr>
          <p:cNvPr id="22" name="Graphic 21" descr="Internet outline">
            <a:extLst>
              <a:ext uri="{FF2B5EF4-FFF2-40B4-BE49-F238E27FC236}">
                <a16:creationId xmlns:a16="http://schemas.microsoft.com/office/drawing/2014/main" id="{4400BF07-63DC-4B1E-949F-997129F9449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238" y="14074"/>
            <a:ext cx="1137513" cy="1137513"/>
          </a:xfrm>
          <a:prstGeom prst="rect">
            <a:avLst/>
          </a:prstGeom>
        </p:spPr>
      </p:pic>
      <p:pic>
        <p:nvPicPr>
          <p:cNvPr id="23" name="Graphic 22" descr="Internet outline">
            <a:extLst>
              <a:ext uri="{FF2B5EF4-FFF2-40B4-BE49-F238E27FC236}">
                <a16:creationId xmlns:a16="http://schemas.microsoft.com/office/drawing/2014/main" id="{24E6E4E6-9819-4E57-A271-8856B1B7E83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06896" y="-11991"/>
            <a:ext cx="1137513" cy="1137513"/>
          </a:xfrm>
          <a:prstGeom prst="rect">
            <a:avLst/>
          </a:prstGeom>
        </p:spPr>
      </p:pic>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57447" y="1114469"/>
            <a:ext cx="11762918"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6" name="Picture 5">
            <a:extLst>
              <a:ext uri="{FF2B5EF4-FFF2-40B4-BE49-F238E27FC236}">
                <a16:creationId xmlns:a16="http://schemas.microsoft.com/office/drawing/2014/main" id="{9FB17FB2-592C-4EFC-B793-2C47F2DA79E1}"/>
              </a:ext>
            </a:extLst>
          </p:cNvPr>
          <p:cNvPicPr>
            <a:picLocks noChangeAspect="1"/>
          </p:cNvPicPr>
          <p:nvPr/>
        </p:nvPicPr>
        <p:blipFill>
          <a:blip r:embed="rId4"/>
          <a:stretch>
            <a:fillRect/>
          </a:stretch>
        </p:blipFill>
        <p:spPr>
          <a:xfrm>
            <a:off x="485002" y="1239542"/>
            <a:ext cx="3552081" cy="5251704"/>
          </a:xfrm>
          <a:prstGeom prst="rect">
            <a:avLst/>
          </a:prstGeom>
          <a:ln>
            <a:solidFill>
              <a:schemeClr val="accent1"/>
            </a:solidFill>
          </a:ln>
        </p:spPr>
      </p:pic>
      <p:pic>
        <p:nvPicPr>
          <p:cNvPr id="8" name="Picture 7">
            <a:extLst>
              <a:ext uri="{FF2B5EF4-FFF2-40B4-BE49-F238E27FC236}">
                <a16:creationId xmlns:a16="http://schemas.microsoft.com/office/drawing/2014/main" id="{B481440E-F128-42B2-9EA0-BDF6D6ECEC65}"/>
              </a:ext>
            </a:extLst>
          </p:cNvPr>
          <p:cNvPicPr>
            <a:picLocks noChangeAspect="1"/>
          </p:cNvPicPr>
          <p:nvPr/>
        </p:nvPicPr>
        <p:blipFill rotWithShape="1">
          <a:blip r:embed="rId5"/>
          <a:srcRect b="61927"/>
          <a:stretch/>
        </p:blipFill>
        <p:spPr>
          <a:xfrm>
            <a:off x="4145956" y="1709006"/>
            <a:ext cx="3800475" cy="2212740"/>
          </a:xfrm>
          <a:prstGeom prst="rect">
            <a:avLst/>
          </a:prstGeom>
          <a:ln>
            <a:solidFill>
              <a:schemeClr val="accent1"/>
            </a:solidFill>
          </a:ln>
        </p:spPr>
      </p:pic>
      <p:pic>
        <p:nvPicPr>
          <p:cNvPr id="13" name="Picture 12">
            <a:extLst>
              <a:ext uri="{FF2B5EF4-FFF2-40B4-BE49-F238E27FC236}">
                <a16:creationId xmlns:a16="http://schemas.microsoft.com/office/drawing/2014/main" id="{23CCB731-3CF2-42BE-ADD5-73104121882A}"/>
              </a:ext>
            </a:extLst>
          </p:cNvPr>
          <p:cNvPicPr>
            <a:picLocks noChangeAspect="1"/>
          </p:cNvPicPr>
          <p:nvPr/>
        </p:nvPicPr>
        <p:blipFill>
          <a:blip r:embed="rId6"/>
          <a:stretch>
            <a:fillRect/>
          </a:stretch>
        </p:blipFill>
        <p:spPr>
          <a:xfrm>
            <a:off x="4136697" y="4136431"/>
            <a:ext cx="3800474" cy="1362075"/>
          </a:xfrm>
          <a:prstGeom prst="rect">
            <a:avLst/>
          </a:prstGeom>
          <a:ln>
            <a:solidFill>
              <a:schemeClr val="accent1"/>
            </a:solidFill>
          </a:ln>
        </p:spPr>
      </p:pic>
      <p:pic>
        <p:nvPicPr>
          <p:cNvPr id="16" name="Picture 15">
            <a:extLst>
              <a:ext uri="{FF2B5EF4-FFF2-40B4-BE49-F238E27FC236}">
                <a16:creationId xmlns:a16="http://schemas.microsoft.com/office/drawing/2014/main" id="{871FA577-FB17-48F8-A29A-BC348BF38EC1}"/>
              </a:ext>
            </a:extLst>
          </p:cNvPr>
          <p:cNvPicPr>
            <a:picLocks noChangeAspect="1"/>
          </p:cNvPicPr>
          <p:nvPr/>
        </p:nvPicPr>
        <p:blipFill>
          <a:blip r:embed="rId7"/>
          <a:stretch>
            <a:fillRect/>
          </a:stretch>
        </p:blipFill>
        <p:spPr>
          <a:xfrm>
            <a:off x="8055304" y="2569196"/>
            <a:ext cx="3800475" cy="2705100"/>
          </a:xfrm>
          <a:prstGeom prst="rect">
            <a:avLst/>
          </a:prstGeom>
          <a:ln>
            <a:solidFill>
              <a:schemeClr val="accent1"/>
            </a:solidFill>
          </a:ln>
        </p:spPr>
      </p:pic>
    </p:spTree>
    <p:extLst>
      <p:ext uri="{BB962C8B-B14F-4D97-AF65-F5344CB8AC3E}">
        <p14:creationId xmlns:p14="http://schemas.microsoft.com/office/powerpoint/2010/main" val="14824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136342" y="202284"/>
            <a:ext cx="9712171"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Protected Characteristics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656948" y="1140781"/>
            <a:ext cx="10901777" cy="5233418"/>
          </a:xfrm>
          <a:prstGeom prst="rect">
            <a:avLst/>
          </a:prstGeom>
          <a:solidFill>
            <a:schemeClr val="accent5">
              <a:lumMod val="20000"/>
              <a:lumOff val="80000"/>
            </a:schemeClr>
          </a:solidFill>
          <a:ln>
            <a:solidFill>
              <a:schemeClr val="accent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11" name="Picture 10">
            <a:extLst>
              <a:ext uri="{FF2B5EF4-FFF2-40B4-BE49-F238E27FC236}">
                <a16:creationId xmlns:a16="http://schemas.microsoft.com/office/drawing/2014/main" id="{FCFF4264-7D2E-4FA2-9B0D-E1C908E10468}"/>
              </a:ext>
            </a:extLst>
          </p:cNvPr>
          <p:cNvPicPr>
            <a:picLocks noChangeAspect="1"/>
          </p:cNvPicPr>
          <p:nvPr/>
        </p:nvPicPr>
        <p:blipFill>
          <a:blip r:embed="rId4"/>
          <a:stretch>
            <a:fillRect/>
          </a:stretch>
        </p:blipFill>
        <p:spPr>
          <a:xfrm>
            <a:off x="1011353" y="1292904"/>
            <a:ext cx="5309548" cy="3376751"/>
          </a:xfrm>
          <a:prstGeom prst="rect">
            <a:avLst/>
          </a:prstGeom>
          <a:ln>
            <a:solidFill>
              <a:schemeClr val="accent1"/>
            </a:solidFill>
          </a:ln>
        </p:spPr>
      </p:pic>
      <p:pic>
        <p:nvPicPr>
          <p:cNvPr id="13" name="Picture 12">
            <a:extLst>
              <a:ext uri="{FF2B5EF4-FFF2-40B4-BE49-F238E27FC236}">
                <a16:creationId xmlns:a16="http://schemas.microsoft.com/office/drawing/2014/main" id="{9BA34984-BFF9-4273-8686-EBB4F59ED28B}"/>
              </a:ext>
            </a:extLst>
          </p:cNvPr>
          <p:cNvPicPr>
            <a:picLocks noChangeAspect="1"/>
          </p:cNvPicPr>
          <p:nvPr/>
        </p:nvPicPr>
        <p:blipFill>
          <a:blip r:embed="rId5"/>
          <a:stretch>
            <a:fillRect/>
          </a:stretch>
        </p:blipFill>
        <p:spPr>
          <a:xfrm>
            <a:off x="1011353" y="4816131"/>
            <a:ext cx="5309550" cy="1246622"/>
          </a:xfrm>
          <a:prstGeom prst="rect">
            <a:avLst/>
          </a:prstGeom>
          <a:ln>
            <a:solidFill>
              <a:schemeClr val="accent1"/>
            </a:solidFill>
          </a:ln>
        </p:spPr>
      </p:pic>
      <p:pic>
        <p:nvPicPr>
          <p:cNvPr id="2050" name="Picture 2" descr="New film highlights the importance of collecting protected characteristics  data - Welcome">
            <a:extLst>
              <a:ext uri="{FF2B5EF4-FFF2-40B4-BE49-F238E27FC236}">
                <a16:creationId xmlns:a16="http://schemas.microsoft.com/office/drawing/2014/main" id="{B0F23B24-2EAE-4204-9C02-94BFECE72C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12332" y="1460757"/>
            <a:ext cx="4794891" cy="4371872"/>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2935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523783" y="1436726"/>
            <a:ext cx="11256885"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82E0A279-B7DE-4CFE-8CFF-089B682BF313}"/>
              </a:ext>
            </a:extLst>
          </p:cNvPr>
          <p:cNvPicPr>
            <a:picLocks noChangeAspect="1"/>
          </p:cNvPicPr>
          <p:nvPr/>
        </p:nvPicPr>
        <p:blipFill>
          <a:blip r:embed="rId4"/>
          <a:stretch>
            <a:fillRect/>
          </a:stretch>
        </p:blipFill>
        <p:spPr>
          <a:xfrm>
            <a:off x="621676" y="1729236"/>
            <a:ext cx="10948648" cy="3798570"/>
          </a:xfrm>
          <a:prstGeom prst="rect">
            <a:avLst/>
          </a:prstGeom>
        </p:spPr>
      </p:pic>
    </p:spTree>
    <p:extLst>
      <p:ext uri="{BB962C8B-B14F-4D97-AF65-F5344CB8AC3E}">
        <p14:creationId xmlns:p14="http://schemas.microsoft.com/office/powerpoint/2010/main" val="665017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Roadmap</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973228" y="1436726"/>
            <a:ext cx="655891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6" name="Picture 5">
            <a:extLst>
              <a:ext uri="{FF2B5EF4-FFF2-40B4-BE49-F238E27FC236}">
                <a16:creationId xmlns:a16="http://schemas.microsoft.com/office/drawing/2014/main" id="{D101917C-7653-44AF-98D8-CDE24CF7C37C}"/>
              </a:ext>
            </a:extLst>
          </p:cNvPr>
          <p:cNvPicPr>
            <a:picLocks noChangeAspect="1"/>
          </p:cNvPicPr>
          <p:nvPr/>
        </p:nvPicPr>
        <p:blipFill>
          <a:blip r:embed="rId4"/>
          <a:stretch>
            <a:fillRect/>
          </a:stretch>
        </p:blipFill>
        <p:spPr>
          <a:xfrm>
            <a:off x="3324734" y="1545441"/>
            <a:ext cx="5894038" cy="4860882"/>
          </a:xfrm>
          <a:prstGeom prst="rect">
            <a:avLst/>
          </a:prstGeom>
        </p:spPr>
      </p:pic>
    </p:spTree>
    <p:extLst>
      <p:ext uri="{BB962C8B-B14F-4D97-AF65-F5344CB8AC3E}">
        <p14:creationId xmlns:p14="http://schemas.microsoft.com/office/powerpoint/2010/main" val="3299034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Online Safety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30820" y="1200991"/>
            <a:ext cx="11588318"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12" name="Picture 11">
            <a:extLst>
              <a:ext uri="{FF2B5EF4-FFF2-40B4-BE49-F238E27FC236}">
                <a16:creationId xmlns:a16="http://schemas.microsoft.com/office/drawing/2014/main" id="{408A3650-E7AC-4A96-BB1E-0EFD3BC4C7EE}"/>
              </a:ext>
            </a:extLst>
          </p:cNvPr>
          <p:cNvPicPr>
            <a:picLocks noChangeAspect="1"/>
          </p:cNvPicPr>
          <p:nvPr/>
        </p:nvPicPr>
        <p:blipFill>
          <a:blip r:embed="rId4"/>
          <a:stretch>
            <a:fillRect/>
          </a:stretch>
        </p:blipFill>
        <p:spPr>
          <a:xfrm>
            <a:off x="464228" y="1328203"/>
            <a:ext cx="5404948" cy="2558474"/>
          </a:xfrm>
          <a:prstGeom prst="rect">
            <a:avLst/>
          </a:prstGeom>
        </p:spPr>
      </p:pic>
      <p:pic>
        <p:nvPicPr>
          <p:cNvPr id="14" name="Picture 13">
            <a:extLst>
              <a:ext uri="{FF2B5EF4-FFF2-40B4-BE49-F238E27FC236}">
                <a16:creationId xmlns:a16="http://schemas.microsoft.com/office/drawing/2014/main" id="{9249F09C-7297-4331-B275-D1B0E57F8C7E}"/>
              </a:ext>
            </a:extLst>
          </p:cNvPr>
          <p:cNvPicPr>
            <a:picLocks noChangeAspect="1"/>
          </p:cNvPicPr>
          <p:nvPr/>
        </p:nvPicPr>
        <p:blipFill>
          <a:blip r:embed="rId5"/>
          <a:stretch>
            <a:fillRect/>
          </a:stretch>
        </p:blipFill>
        <p:spPr>
          <a:xfrm>
            <a:off x="6096000" y="1339015"/>
            <a:ext cx="5404948" cy="2547662"/>
          </a:xfrm>
          <a:prstGeom prst="rect">
            <a:avLst/>
          </a:prstGeom>
        </p:spPr>
      </p:pic>
      <p:pic>
        <p:nvPicPr>
          <p:cNvPr id="16" name="Picture 15">
            <a:extLst>
              <a:ext uri="{FF2B5EF4-FFF2-40B4-BE49-F238E27FC236}">
                <a16:creationId xmlns:a16="http://schemas.microsoft.com/office/drawing/2014/main" id="{6813E5C7-A9D5-4FBD-8569-AED6F1D15397}"/>
              </a:ext>
            </a:extLst>
          </p:cNvPr>
          <p:cNvPicPr>
            <a:picLocks noChangeAspect="1"/>
          </p:cNvPicPr>
          <p:nvPr/>
        </p:nvPicPr>
        <p:blipFill>
          <a:blip r:embed="rId6"/>
          <a:stretch>
            <a:fillRect/>
          </a:stretch>
        </p:blipFill>
        <p:spPr>
          <a:xfrm>
            <a:off x="6096000" y="4013890"/>
            <a:ext cx="5404948" cy="2745604"/>
          </a:xfrm>
          <a:prstGeom prst="rect">
            <a:avLst/>
          </a:prstGeom>
        </p:spPr>
      </p:pic>
      <p:pic>
        <p:nvPicPr>
          <p:cNvPr id="18" name="Picture 17">
            <a:extLst>
              <a:ext uri="{FF2B5EF4-FFF2-40B4-BE49-F238E27FC236}">
                <a16:creationId xmlns:a16="http://schemas.microsoft.com/office/drawing/2014/main" id="{9D501DAF-62A0-460E-9A27-C8389847F0C0}"/>
              </a:ext>
            </a:extLst>
          </p:cNvPr>
          <p:cNvPicPr>
            <a:picLocks noChangeAspect="1"/>
          </p:cNvPicPr>
          <p:nvPr/>
        </p:nvPicPr>
        <p:blipFill>
          <a:blip r:embed="rId7"/>
          <a:stretch>
            <a:fillRect/>
          </a:stretch>
        </p:blipFill>
        <p:spPr>
          <a:xfrm>
            <a:off x="464228" y="3977309"/>
            <a:ext cx="5404948" cy="2765361"/>
          </a:xfrm>
          <a:prstGeom prst="rect">
            <a:avLst/>
          </a:prstGeom>
        </p:spPr>
      </p:pic>
    </p:spTree>
    <p:extLst>
      <p:ext uri="{BB962C8B-B14F-4D97-AF65-F5344CB8AC3E}">
        <p14:creationId xmlns:p14="http://schemas.microsoft.com/office/powerpoint/2010/main" val="721471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Learning Graphs</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58932" y="1194981"/>
            <a:ext cx="1167413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040E12BB-84BA-4340-A5F5-3996352D419A}"/>
              </a:ext>
            </a:extLst>
          </p:cNvPr>
          <p:cNvPicPr>
            <a:picLocks noChangeAspect="1"/>
          </p:cNvPicPr>
          <p:nvPr/>
        </p:nvPicPr>
        <p:blipFill>
          <a:blip r:embed="rId4"/>
          <a:stretch>
            <a:fillRect/>
          </a:stretch>
        </p:blipFill>
        <p:spPr>
          <a:xfrm>
            <a:off x="470517" y="1438491"/>
            <a:ext cx="5122415" cy="2694604"/>
          </a:xfrm>
          <a:prstGeom prst="rect">
            <a:avLst/>
          </a:prstGeom>
          <a:ln>
            <a:solidFill>
              <a:schemeClr val="accent1"/>
            </a:solidFill>
          </a:ln>
        </p:spPr>
      </p:pic>
      <p:pic>
        <p:nvPicPr>
          <p:cNvPr id="7" name="Picture 6">
            <a:extLst>
              <a:ext uri="{FF2B5EF4-FFF2-40B4-BE49-F238E27FC236}">
                <a16:creationId xmlns:a16="http://schemas.microsoft.com/office/drawing/2014/main" id="{45794EBB-FFF5-4141-9EA3-0450C55D6F5F}"/>
              </a:ext>
            </a:extLst>
          </p:cNvPr>
          <p:cNvPicPr>
            <a:picLocks noChangeAspect="1"/>
          </p:cNvPicPr>
          <p:nvPr/>
        </p:nvPicPr>
        <p:blipFill>
          <a:blip r:embed="rId5"/>
          <a:stretch>
            <a:fillRect/>
          </a:stretch>
        </p:blipFill>
        <p:spPr>
          <a:xfrm>
            <a:off x="3710074" y="4219574"/>
            <a:ext cx="7664389" cy="2399870"/>
          </a:xfrm>
          <a:prstGeom prst="rect">
            <a:avLst/>
          </a:prstGeom>
          <a:ln>
            <a:solidFill>
              <a:schemeClr val="accent1"/>
            </a:solidFill>
          </a:ln>
        </p:spPr>
      </p:pic>
      <p:pic>
        <p:nvPicPr>
          <p:cNvPr id="9" name="Picture 8">
            <a:extLst>
              <a:ext uri="{FF2B5EF4-FFF2-40B4-BE49-F238E27FC236}">
                <a16:creationId xmlns:a16="http://schemas.microsoft.com/office/drawing/2014/main" id="{DD451D45-CF4C-4795-ADA5-05D4A967E40A}"/>
              </a:ext>
            </a:extLst>
          </p:cNvPr>
          <p:cNvPicPr>
            <a:picLocks noChangeAspect="1"/>
          </p:cNvPicPr>
          <p:nvPr/>
        </p:nvPicPr>
        <p:blipFill>
          <a:blip r:embed="rId6"/>
          <a:stretch>
            <a:fillRect/>
          </a:stretch>
        </p:blipFill>
        <p:spPr>
          <a:xfrm>
            <a:off x="5690587" y="1448687"/>
            <a:ext cx="6030896" cy="2684408"/>
          </a:xfrm>
          <a:prstGeom prst="rect">
            <a:avLst/>
          </a:prstGeom>
          <a:ln>
            <a:solidFill>
              <a:schemeClr val="accent1"/>
            </a:solidFill>
          </a:ln>
        </p:spPr>
      </p:pic>
      <p:sp>
        <p:nvSpPr>
          <p:cNvPr id="17" name="TextBox 16">
            <a:extLst>
              <a:ext uri="{FF2B5EF4-FFF2-40B4-BE49-F238E27FC236}">
                <a16:creationId xmlns:a16="http://schemas.microsoft.com/office/drawing/2014/main" id="{80571B0E-BB19-49AD-9171-84DEEC6D553A}"/>
              </a:ext>
            </a:extLst>
          </p:cNvPr>
          <p:cNvSpPr txBox="1"/>
          <p:nvPr/>
        </p:nvSpPr>
        <p:spPr>
          <a:xfrm>
            <a:off x="736741" y="5188676"/>
            <a:ext cx="2236486"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u="sng" dirty="0"/>
              <a:t>Year 2</a:t>
            </a:r>
          </a:p>
        </p:txBody>
      </p:sp>
    </p:spTree>
    <p:extLst>
      <p:ext uri="{BB962C8B-B14F-4D97-AF65-F5344CB8AC3E}">
        <p14:creationId xmlns:p14="http://schemas.microsoft.com/office/powerpoint/2010/main" val="1376570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577482" y="202284"/>
            <a:ext cx="7862658"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27897" y="1038766"/>
            <a:ext cx="11630323"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35" name="Picture 34">
            <a:extLst>
              <a:ext uri="{FF2B5EF4-FFF2-40B4-BE49-F238E27FC236}">
                <a16:creationId xmlns:a16="http://schemas.microsoft.com/office/drawing/2014/main" id="{BCBDB21F-6E97-4730-BFA7-57DE34598EFD}"/>
              </a:ext>
            </a:extLst>
          </p:cNvPr>
          <p:cNvPicPr>
            <a:picLocks noChangeAspect="1"/>
          </p:cNvPicPr>
          <p:nvPr/>
        </p:nvPicPr>
        <p:blipFill>
          <a:blip r:embed="rId4"/>
          <a:stretch>
            <a:fillRect/>
          </a:stretch>
        </p:blipFill>
        <p:spPr>
          <a:xfrm>
            <a:off x="573442" y="1590838"/>
            <a:ext cx="5662758" cy="3838909"/>
          </a:xfrm>
          <a:prstGeom prst="rect">
            <a:avLst/>
          </a:prstGeom>
          <a:ln>
            <a:solidFill>
              <a:schemeClr val="accent1"/>
            </a:solidFill>
          </a:ln>
        </p:spPr>
      </p:pic>
      <p:pic>
        <p:nvPicPr>
          <p:cNvPr id="37" name="Picture 36">
            <a:extLst>
              <a:ext uri="{FF2B5EF4-FFF2-40B4-BE49-F238E27FC236}">
                <a16:creationId xmlns:a16="http://schemas.microsoft.com/office/drawing/2014/main" id="{B902CDCA-2D5B-4FB5-B8DB-4C67F11389AA}"/>
              </a:ext>
            </a:extLst>
          </p:cNvPr>
          <p:cNvPicPr>
            <a:picLocks noChangeAspect="1"/>
          </p:cNvPicPr>
          <p:nvPr/>
        </p:nvPicPr>
        <p:blipFill>
          <a:blip r:embed="rId5"/>
          <a:stretch>
            <a:fillRect/>
          </a:stretch>
        </p:blipFill>
        <p:spPr>
          <a:xfrm>
            <a:off x="6301480" y="1590837"/>
            <a:ext cx="5451537" cy="3838909"/>
          </a:xfrm>
          <a:prstGeom prst="rect">
            <a:avLst/>
          </a:prstGeom>
          <a:ln>
            <a:solidFill>
              <a:schemeClr val="accent1"/>
            </a:solidFill>
          </a:ln>
        </p:spPr>
      </p:pic>
    </p:spTree>
    <p:extLst>
      <p:ext uri="{BB962C8B-B14F-4D97-AF65-F5344CB8AC3E}">
        <p14:creationId xmlns:p14="http://schemas.microsoft.com/office/powerpoint/2010/main" val="106637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577482" y="202284"/>
            <a:ext cx="7862658"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27897" y="1104297"/>
            <a:ext cx="11630323"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27" name="Picture 26">
            <a:extLst>
              <a:ext uri="{FF2B5EF4-FFF2-40B4-BE49-F238E27FC236}">
                <a16:creationId xmlns:a16="http://schemas.microsoft.com/office/drawing/2014/main" id="{AB54D800-F53B-4776-A5E7-24A0D544AA60}"/>
              </a:ext>
            </a:extLst>
          </p:cNvPr>
          <p:cNvPicPr>
            <a:picLocks noChangeAspect="1"/>
          </p:cNvPicPr>
          <p:nvPr/>
        </p:nvPicPr>
        <p:blipFill rotWithShape="1">
          <a:blip r:embed="rId4"/>
          <a:srcRect l="5563" t="13457"/>
          <a:stretch/>
        </p:blipFill>
        <p:spPr>
          <a:xfrm>
            <a:off x="8691689" y="3529934"/>
            <a:ext cx="3172414" cy="3082212"/>
          </a:xfrm>
          <a:prstGeom prst="rect">
            <a:avLst/>
          </a:prstGeom>
          <a:ln>
            <a:solidFill>
              <a:schemeClr val="accent1"/>
            </a:solidFill>
          </a:ln>
        </p:spPr>
      </p:pic>
      <p:pic>
        <p:nvPicPr>
          <p:cNvPr id="29" name="Picture 28">
            <a:extLst>
              <a:ext uri="{FF2B5EF4-FFF2-40B4-BE49-F238E27FC236}">
                <a16:creationId xmlns:a16="http://schemas.microsoft.com/office/drawing/2014/main" id="{12B4F689-68E0-46BD-AF3D-42EA47F00DC1}"/>
              </a:ext>
            </a:extLst>
          </p:cNvPr>
          <p:cNvPicPr>
            <a:picLocks noChangeAspect="1"/>
          </p:cNvPicPr>
          <p:nvPr/>
        </p:nvPicPr>
        <p:blipFill rotWithShape="1">
          <a:blip r:embed="rId5"/>
          <a:srcRect t="12245"/>
          <a:stretch/>
        </p:blipFill>
        <p:spPr>
          <a:xfrm>
            <a:off x="5282302" y="1192908"/>
            <a:ext cx="3315270" cy="3221006"/>
          </a:xfrm>
          <a:prstGeom prst="rect">
            <a:avLst/>
          </a:prstGeom>
          <a:ln>
            <a:solidFill>
              <a:schemeClr val="accent1"/>
            </a:solidFill>
          </a:ln>
        </p:spPr>
      </p:pic>
      <p:pic>
        <p:nvPicPr>
          <p:cNvPr id="31" name="Picture 30">
            <a:extLst>
              <a:ext uri="{FF2B5EF4-FFF2-40B4-BE49-F238E27FC236}">
                <a16:creationId xmlns:a16="http://schemas.microsoft.com/office/drawing/2014/main" id="{A2C352B6-D504-4416-9337-7C8A06260EC1}"/>
              </a:ext>
            </a:extLst>
          </p:cNvPr>
          <p:cNvPicPr>
            <a:picLocks noChangeAspect="1"/>
          </p:cNvPicPr>
          <p:nvPr/>
        </p:nvPicPr>
        <p:blipFill>
          <a:blip r:embed="rId6"/>
          <a:stretch>
            <a:fillRect/>
          </a:stretch>
        </p:blipFill>
        <p:spPr>
          <a:xfrm>
            <a:off x="1923004" y="3793148"/>
            <a:ext cx="3265181" cy="2822377"/>
          </a:xfrm>
          <a:prstGeom prst="rect">
            <a:avLst/>
          </a:prstGeom>
          <a:ln>
            <a:solidFill>
              <a:schemeClr val="accent1"/>
            </a:solidFill>
          </a:ln>
        </p:spPr>
      </p:pic>
      <p:pic>
        <p:nvPicPr>
          <p:cNvPr id="33" name="Picture 32">
            <a:extLst>
              <a:ext uri="{FF2B5EF4-FFF2-40B4-BE49-F238E27FC236}">
                <a16:creationId xmlns:a16="http://schemas.microsoft.com/office/drawing/2014/main" id="{010AD202-1965-432D-BB65-CAC3CA549F12}"/>
              </a:ext>
            </a:extLst>
          </p:cNvPr>
          <p:cNvPicPr>
            <a:picLocks noChangeAspect="1"/>
          </p:cNvPicPr>
          <p:nvPr/>
        </p:nvPicPr>
        <p:blipFill>
          <a:blip r:embed="rId7"/>
          <a:stretch>
            <a:fillRect/>
          </a:stretch>
        </p:blipFill>
        <p:spPr>
          <a:xfrm>
            <a:off x="482872" y="1192908"/>
            <a:ext cx="3591978" cy="2472399"/>
          </a:xfrm>
          <a:prstGeom prst="rect">
            <a:avLst/>
          </a:prstGeom>
          <a:ln>
            <a:solidFill>
              <a:schemeClr val="accent1"/>
            </a:solidFill>
          </a:ln>
        </p:spPr>
      </p:pic>
    </p:spTree>
    <p:extLst>
      <p:ext uri="{BB962C8B-B14F-4D97-AF65-F5344CB8AC3E}">
        <p14:creationId xmlns:p14="http://schemas.microsoft.com/office/powerpoint/2010/main" val="40701841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480296" y="112408"/>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252237" y="1267395"/>
            <a:ext cx="5843763" cy="332398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a:r>
              <a:rPr lang="en-US" sz="1400" b="0" i="0" dirty="0">
                <a:effectLst/>
                <a:latin typeface="+mj-lt"/>
              </a:rPr>
              <a:t>The Computing subject leader uses teachers' assessment to ensure children are achieving expected standard at the end of each year group. </a:t>
            </a:r>
          </a:p>
          <a:p>
            <a:pPr algn="l"/>
            <a:endParaRPr lang="en-US" sz="1400" dirty="0">
              <a:latin typeface="+mj-lt"/>
            </a:endParaRPr>
          </a:p>
          <a:p>
            <a:pPr algn="l"/>
            <a:r>
              <a:rPr lang="en-US" sz="1400" b="0" i="0" dirty="0">
                <a:effectLst/>
                <a:latin typeface="+mj-lt"/>
              </a:rPr>
              <a:t>This is done in the following ways: </a:t>
            </a:r>
          </a:p>
          <a:p>
            <a:pPr algn="l"/>
            <a:r>
              <a:rPr lang="en-US" sz="1400" b="0" i="0" dirty="0">
                <a:effectLst/>
                <a:latin typeface="+mj-lt"/>
              </a:rPr>
              <a:t> </a:t>
            </a:r>
          </a:p>
          <a:p>
            <a:pPr algn="l">
              <a:buFont typeface="Arial" panose="020B0604020202020204" pitchFamily="34" charset="0"/>
              <a:buChar char="•"/>
            </a:pPr>
            <a:r>
              <a:rPr lang="en-US" sz="1400" b="0" i="0" dirty="0">
                <a:effectLst/>
                <a:latin typeface="+mj-lt"/>
              </a:rPr>
              <a:t>Looking at children’s work saved onto their individual accounts </a:t>
            </a:r>
          </a:p>
          <a:p>
            <a:pPr algn="l">
              <a:buFont typeface="Arial" panose="020B0604020202020204" pitchFamily="34" charset="0"/>
              <a:buChar char="•"/>
            </a:pPr>
            <a:r>
              <a:rPr lang="en-US" sz="1400" b="0" i="0" dirty="0">
                <a:effectLst/>
                <a:latin typeface="+mj-lt"/>
              </a:rPr>
              <a:t>Interviewing the pupils about their learning (pupil voice). </a:t>
            </a:r>
          </a:p>
          <a:p>
            <a:pPr algn="l">
              <a:buFont typeface="Arial" panose="020B0604020202020204" pitchFamily="34" charset="0"/>
              <a:buChar char="•"/>
            </a:pPr>
            <a:r>
              <a:rPr lang="en-US" sz="1400" b="0" i="0" dirty="0">
                <a:effectLst/>
                <a:latin typeface="+mj-lt"/>
              </a:rPr>
              <a:t>Class portfolios are scrutinised and there is the opportunity for a dialogue between teachers to understand their class’s work. </a:t>
            </a:r>
          </a:p>
          <a:p>
            <a:pPr algn="l">
              <a:buFont typeface="Arial" panose="020B0604020202020204" pitchFamily="34" charset="0"/>
              <a:buChar char="•"/>
            </a:pPr>
            <a:r>
              <a:rPr lang="en-US" sz="1400" b="0" i="0" dirty="0">
                <a:effectLst/>
                <a:latin typeface="+mj-lt"/>
              </a:rPr>
              <a:t>Annual reporting of standards across the curriculum. </a:t>
            </a: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51774" y="20325"/>
            <a:ext cx="914400" cy="914400"/>
          </a:xfrm>
          <a:prstGeom prst="rect">
            <a:avLst/>
          </a:prstGeom>
        </p:spPr>
      </p:pic>
      <p:pic>
        <p:nvPicPr>
          <p:cNvPr id="17" name="Picture 16">
            <a:extLst>
              <a:ext uri="{FF2B5EF4-FFF2-40B4-BE49-F238E27FC236}">
                <a16:creationId xmlns:a16="http://schemas.microsoft.com/office/drawing/2014/main" id="{9A5F23D3-5373-4A54-A804-807F19BC0219}"/>
              </a:ext>
            </a:extLst>
          </p:cNvPr>
          <p:cNvPicPr>
            <a:picLocks noChangeAspect="1"/>
          </p:cNvPicPr>
          <p:nvPr/>
        </p:nvPicPr>
        <p:blipFill>
          <a:blip r:embed="rId4"/>
          <a:stretch>
            <a:fillRect/>
          </a:stretch>
        </p:blipFill>
        <p:spPr>
          <a:xfrm>
            <a:off x="6354724" y="1649134"/>
            <a:ext cx="5336462" cy="4323210"/>
          </a:xfrm>
          <a:prstGeom prst="rect">
            <a:avLst/>
          </a:prstGeom>
          <a:ln>
            <a:solidFill>
              <a:schemeClr val="accent1"/>
            </a:solidFill>
          </a:ln>
        </p:spPr>
      </p:pic>
      <p:pic>
        <p:nvPicPr>
          <p:cNvPr id="5122" name="Picture 2" descr="Seesaw">
            <a:extLst>
              <a:ext uri="{FF2B5EF4-FFF2-40B4-BE49-F238E27FC236}">
                <a16:creationId xmlns:a16="http://schemas.microsoft.com/office/drawing/2014/main" id="{1F26EA1E-A004-4F28-AF1E-D31E0C30E8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59668" y="4719067"/>
            <a:ext cx="2987540" cy="1980869"/>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308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11760" y="1029621"/>
            <a:ext cx="11978639"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buFont typeface="+mj-lt"/>
              <a:buAutoNum type="arabicPeriod"/>
            </a:pPr>
            <a:endParaRPr lang="en-US" sz="1000" dirty="0">
              <a:solidFill>
                <a:srgbClr val="000000"/>
              </a:solidFill>
              <a:latin typeface="+mj-lt"/>
            </a:endParaRPr>
          </a:p>
          <a:p>
            <a:pPr algn="l" rtl="0" fontAlgn="base">
              <a:buFont typeface="+mj-lt"/>
              <a:buAutoNum type="arabicPeriod"/>
            </a:pPr>
            <a:endParaRPr lang="en-US" sz="1000" b="0" i="0" dirty="0">
              <a:solidFill>
                <a:srgbClr val="000000"/>
              </a:solidFill>
              <a:effectLst/>
              <a:latin typeface="+mj-lt"/>
            </a:endParaRPr>
          </a:p>
          <a:p>
            <a:pPr algn="l" rtl="0" fontAlgn="base"/>
            <a:endParaRPr lang="en-US" sz="1000" dirty="0">
              <a:solidFill>
                <a:srgbClr val="000000"/>
              </a:solidFill>
              <a:latin typeface="+mj-lt"/>
            </a:endParaRPr>
          </a:p>
          <a:p>
            <a:pPr algn="l" rtl="0" fontAlgn="base"/>
            <a:endParaRPr lang="en-US" sz="1000" b="0" i="0" dirty="0">
              <a:solidFill>
                <a:srgbClr val="000000"/>
              </a:solidFill>
              <a:effectLst/>
              <a:latin typeface="+mj-lt"/>
            </a:endParaRPr>
          </a:p>
          <a:p>
            <a:pPr algn="l" rtl="0" fontAlgn="base"/>
            <a:endParaRPr lang="en-US" sz="1000" b="0" i="0" dirty="0">
              <a:solidFill>
                <a:srgbClr val="000000"/>
              </a:solidFill>
              <a:effectLst/>
              <a:latin typeface="+mj-lt"/>
            </a:endParaRPr>
          </a:p>
        </p:txBody>
      </p:sp>
      <p:pic>
        <p:nvPicPr>
          <p:cNvPr id="6" name="Picture 5">
            <a:extLst>
              <a:ext uri="{FF2B5EF4-FFF2-40B4-BE49-F238E27FC236}">
                <a16:creationId xmlns:a16="http://schemas.microsoft.com/office/drawing/2014/main" id="{87F9C4DE-23AD-4950-B363-C6B5FC4EA1D4}"/>
              </a:ext>
            </a:extLst>
          </p:cNvPr>
          <p:cNvPicPr>
            <a:picLocks noChangeAspect="1"/>
          </p:cNvPicPr>
          <p:nvPr/>
        </p:nvPicPr>
        <p:blipFill>
          <a:blip r:embed="rId4"/>
          <a:stretch>
            <a:fillRect/>
          </a:stretch>
        </p:blipFill>
        <p:spPr>
          <a:xfrm>
            <a:off x="230819" y="1524614"/>
            <a:ext cx="6740694" cy="2027544"/>
          </a:xfrm>
          <a:prstGeom prst="rect">
            <a:avLst/>
          </a:prstGeom>
          <a:ln>
            <a:solidFill>
              <a:schemeClr val="accent1"/>
            </a:solidFill>
          </a:ln>
        </p:spPr>
      </p:pic>
      <p:pic>
        <p:nvPicPr>
          <p:cNvPr id="8" name="Picture 7">
            <a:extLst>
              <a:ext uri="{FF2B5EF4-FFF2-40B4-BE49-F238E27FC236}">
                <a16:creationId xmlns:a16="http://schemas.microsoft.com/office/drawing/2014/main" id="{60E2734A-2165-4576-AF09-600B4B0F0910}"/>
              </a:ext>
            </a:extLst>
          </p:cNvPr>
          <p:cNvPicPr>
            <a:picLocks noChangeAspect="1"/>
          </p:cNvPicPr>
          <p:nvPr/>
        </p:nvPicPr>
        <p:blipFill>
          <a:blip r:embed="rId5"/>
          <a:stretch>
            <a:fillRect/>
          </a:stretch>
        </p:blipFill>
        <p:spPr>
          <a:xfrm>
            <a:off x="230819" y="3863532"/>
            <a:ext cx="6740694" cy="1726564"/>
          </a:xfrm>
          <a:prstGeom prst="rect">
            <a:avLst/>
          </a:prstGeom>
          <a:ln>
            <a:solidFill>
              <a:schemeClr val="accent1"/>
            </a:solidFill>
          </a:ln>
        </p:spPr>
      </p:pic>
      <p:pic>
        <p:nvPicPr>
          <p:cNvPr id="12" name="Picture 11">
            <a:extLst>
              <a:ext uri="{FF2B5EF4-FFF2-40B4-BE49-F238E27FC236}">
                <a16:creationId xmlns:a16="http://schemas.microsoft.com/office/drawing/2014/main" id="{CEF59537-DC4B-4D1D-B239-B22C6BC9CD70}"/>
              </a:ext>
            </a:extLst>
          </p:cNvPr>
          <p:cNvPicPr>
            <a:picLocks noChangeAspect="1"/>
          </p:cNvPicPr>
          <p:nvPr/>
        </p:nvPicPr>
        <p:blipFill>
          <a:blip r:embed="rId6"/>
          <a:stretch>
            <a:fillRect/>
          </a:stretch>
        </p:blipFill>
        <p:spPr>
          <a:xfrm>
            <a:off x="7487461" y="1181411"/>
            <a:ext cx="4473720" cy="5184559"/>
          </a:xfrm>
          <a:prstGeom prst="rect">
            <a:avLst/>
          </a:prstGeom>
          <a:ln>
            <a:solidFill>
              <a:schemeClr val="accent1"/>
            </a:solidFill>
          </a:ln>
        </p:spPr>
      </p:pic>
    </p:spTree>
    <p:extLst>
      <p:ext uri="{BB962C8B-B14F-4D97-AF65-F5344CB8AC3E}">
        <p14:creationId xmlns:p14="http://schemas.microsoft.com/office/powerpoint/2010/main" val="17387314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483</TotalTime>
  <Words>814</Words>
  <Application>Microsoft Office PowerPoint</Application>
  <PresentationFormat>Widescreen</PresentationFormat>
  <Paragraphs>145</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18</cp:revision>
  <dcterms:created xsi:type="dcterms:W3CDTF">2023-10-03T11:46:08Z</dcterms:created>
  <dcterms:modified xsi:type="dcterms:W3CDTF">2023-10-12T12:32:31Z</dcterms:modified>
</cp:coreProperties>
</file>