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69" r:id="rId5"/>
    <p:sldId id="313" r:id="rId6"/>
    <p:sldId id="317" r:id="rId7"/>
    <p:sldId id="318" r:id="rId8"/>
    <p:sldId id="295" r:id="rId9"/>
    <p:sldId id="319" r:id="rId10"/>
    <p:sldId id="316" r:id="rId11"/>
    <p:sldId id="260"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264536-8AA9-48D8-8778-A80385E57154}" v="21" dt="2023-10-12T10:30:35.8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C6264536-8AA9-48D8-8778-A80385E57154}"/>
    <pc:docChg chg="undo custSel addSld delSld modSld">
      <pc:chgData name="Bruce  Craggs" userId="be112f42-67c2-4ea5-9d71-cb08a36d1894" providerId="ADAL" clId="{C6264536-8AA9-48D8-8778-A80385E57154}" dt="2023-10-12T10:39:13.620" v="367" actId="20577"/>
      <pc:docMkLst>
        <pc:docMk/>
      </pc:docMkLst>
      <pc:sldChg chg="addSp delSp modSp mod">
        <pc:chgData name="Bruce  Craggs" userId="be112f42-67c2-4ea5-9d71-cb08a36d1894" providerId="ADAL" clId="{C6264536-8AA9-48D8-8778-A80385E57154}" dt="2023-10-12T10:20:50.863" v="57" actId="1076"/>
        <pc:sldMkLst>
          <pc:docMk/>
          <pc:sldMk cId="844812488" sldId="256"/>
        </pc:sldMkLst>
        <pc:spChg chg="mod">
          <ac:chgData name="Bruce  Craggs" userId="be112f42-67c2-4ea5-9d71-cb08a36d1894" providerId="ADAL" clId="{C6264536-8AA9-48D8-8778-A80385E57154}" dt="2023-10-12T10:20:50.863" v="57" actId="1076"/>
          <ac:spMkLst>
            <pc:docMk/>
            <pc:sldMk cId="844812488" sldId="256"/>
            <ac:spMk id="15" creationId="{CAA4881D-4CCB-4663-AE41-0AC1CB916C7E}"/>
          </ac:spMkLst>
        </pc:spChg>
        <pc:picChg chg="add del mod">
          <ac:chgData name="Bruce  Craggs" userId="be112f42-67c2-4ea5-9d71-cb08a36d1894" providerId="ADAL" clId="{C6264536-8AA9-48D8-8778-A80385E57154}" dt="2023-10-12T10:20:16.654" v="38" actId="478"/>
          <ac:picMkLst>
            <pc:docMk/>
            <pc:sldMk cId="844812488" sldId="256"/>
            <ac:picMk id="20" creationId="{8AB16A67-CDF4-4F1B-BC0A-62160ADF9D10}"/>
          </ac:picMkLst>
        </pc:picChg>
        <pc:picChg chg="add mod">
          <ac:chgData name="Bruce  Craggs" userId="be112f42-67c2-4ea5-9d71-cb08a36d1894" providerId="ADAL" clId="{C6264536-8AA9-48D8-8778-A80385E57154}" dt="2023-10-12T10:20:19.110" v="41" actId="1076"/>
          <ac:picMkLst>
            <pc:docMk/>
            <pc:sldMk cId="844812488" sldId="256"/>
            <ac:picMk id="23" creationId="{2F1443A7-92F3-46FA-97C7-F80355A10C7C}"/>
          </ac:picMkLst>
        </pc:picChg>
      </pc:sldChg>
      <pc:sldChg chg="addSp delSp modSp mod">
        <pc:chgData name="Bruce  Craggs" userId="be112f42-67c2-4ea5-9d71-cb08a36d1894" providerId="ADAL" clId="{C6264536-8AA9-48D8-8778-A80385E57154}" dt="2023-10-12T10:20:28.886" v="48" actId="1076"/>
        <pc:sldMkLst>
          <pc:docMk/>
          <pc:sldMk cId="2561508746" sldId="257"/>
        </pc:sldMkLst>
        <pc:spChg chg="mod">
          <ac:chgData name="Bruce  Craggs" userId="be112f42-67c2-4ea5-9d71-cb08a36d1894" providerId="ADAL" clId="{C6264536-8AA9-48D8-8778-A80385E57154}" dt="2023-10-12T10:19:14.333" v="23" actId="20577"/>
          <ac:spMkLst>
            <pc:docMk/>
            <pc:sldMk cId="2561508746" sldId="257"/>
            <ac:spMk id="4" creationId="{0F17D85B-957E-4E41-A065-73DEF7442967}"/>
          </ac:spMkLst>
        </pc:spChg>
        <pc:spChg chg="mod">
          <ac:chgData name="Bruce  Craggs" userId="be112f42-67c2-4ea5-9d71-cb08a36d1894" providerId="ADAL" clId="{C6264536-8AA9-48D8-8778-A80385E57154}" dt="2023-10-12T10:19:50.222" v="34" actId="404"/>
          <ac:spMkLst>
            <pc:docMk/>
            <pc:sldMk cId="2561508746" sldId="257"/>
            <ac:spMk id="10" creationId="{737BC8CF-04CF-4BD4-98FC-63F100E3637D}"/>
          </ac:spMkLst>
        </pc:spChg>
        <pc:picChg chg="del">
          <ac:chgData name="Bruce  Craggs" userId="be112f42-67c2-4ea5-9d71-cb08a36d1894" providerId="ADAL" clId="{C6264536-8AA9-48D8-8778-A80385E57154}" dt="2023-10-12T10:18:47.231" v="6" actId="478"/>
          <ac:picMkLst>
            <pc:docMk/>
            <pc:sldMk cId="2561508746" sldId="257"/>
            <ac:picMk id="9" creationId="{B4F5CC1F-B01A-44DF-9FAB-52D98B332274}"/>
          </ac:picMkLst>
        </pc:picChg>
        <pc:picChg chg="del">
          <ac:chgData name="Bruce  Craggs" userId="be112f42-67c2-4ea5-9d71-cb08a36d1894" providerId="ADAL" clId="{C6264536-8AA9-48D8-8778-A80385E57154}" dt="2023-10-12T10:18:47.681" v="7" actId="478"/>
          <ac:picMkLst>
            <pc:docMk/>
            <pc:sldMk cId="2561508746" sldId="257"/>
            <ac:picMk id="11" creationId="{5C2E6E53-C5E7-4C24-ACF2-3F44BDB17619}"/>
          </ac:picMkLst>
        </pc:picChg>
        <pc:picChg chg="add del mod">
          <ac:chgData name="Bruce  Craggs" userId="be112f42-67c2-4ea5-9d71-cb08a36d1894" providerId="ADAL" clId="{C6264536-8AA9-48D8-8778-A80385E57154}" dt="2023-10-12T10:20:20.708" v="42" actId="478"/>
          <ac:picMkLst>
            <pc:docMk/>
            <pc:sldMk cId="2561508746" sldId="257"/>
            <ac:picMk id="12" creationId="{E6323875-7549-4094-80F3-968C2C649AD2}"/>
          </ac:picMkLst>
        </pc:picChg>
        <pc:picChg chg="add del mod">
          <ac:chgData name="Bruce  Craggs" userId="be112f42-67c2-4ea5-9d71-cb08a36d1894" providerId="ADAL" clId="{C6264536-8AA9-48D8-8778-A80385E57154}" dt="2023-10-12T10:20:25.643" v="46" actId="478"/>
          <ac:picMkLst>
            <pc:docMk/>
            <pc:sldMk cId="2561508746" sldId="257"/>
            <ac:picMk id="14" creationId="{B966893D-0A38-42C4-9D4F-81DAB82CB423}"/>
          </ac:picMkLst>
        </pc:picChg>
        <pc:picChg chg="add mod">
          <ac:chgData name="Bruce  Craggs" userId="be112f42-67c2-4ea5-9d71-cb08a36d1894" providerId="ADAL" clId="{C6264536-8AA9-48D8-8778-A80385E57154}" dt="2023-10-12T10:20:24.126" v="45" actId="14100"/>
          <ac:picMkLst>
            <pc:docMk/>
            <pc:sldMk cId="2561508746" sldId="257"/>
            <ac:picMk id="15" creationId="{6859B121-A9C9-47A3-B2F3-8442DD6E705F}"/>
          </ac:picMkLst>
        </pc:picChg>
        <pc:picChg chg="add mod">
          <ac:chgData name="Bruce  Craggs" userId="be112f42-67c2-4ea5-9d71-cb08a36d1894" providerId="ADAL" clId="{C6264536-8AA9-48D8-8778-A80385E57154}" dt="2023-10-12T10:20:28.886" v="48" actId="1076"/>
          <ac:picMkLst>
            <pc:docMk/>
            <pc:sldMk cId="2561508746" sldId="257"/>
            <ac:picMk id="16" creationId="{BFE3944B-96F4-43C1-8F06-DCD0E8211E8C}"/>
          </ac:picMkLst>
        </pc:picChg>
      </pc:sldChg>
      <pc:sldChg chg="addSp delSp modSp mod">
        <pc:chgData name="Bruce  Craggs" userId="be112f42-67c2-4ea5-9d71-cb08a36d1894" providerId="ADAL" clId="{C6264536-8AA9-48D8-8778-A80385E57154}" dt="2023-10-12T10:21:04.767" v="60" actId="207"/>
        <pc:sldMkLst>
          <pc:docMk/>
          <pc:sldMk cId="2639884630" sldId="258"/>
        </pc:sldMkLst>
        <pc:spChg chg="mod">
          <ac:chgData name="Bruce  Craggs" userId="be112f42-67c2-4ea5-9d71-cb08a36d1894" providerId="ADAL" clId="{C6264536-8AA9-48D8-8778-A80385E57154}" dt="2023-10-12T10:21:04.767" v="60" actId="207"/>
          <ac:spMkLst>
            <pc:docMk/>
            <pc:sldMk cId="2639884630" sldId="258"/>
            <ac:spMk id="11" creationId="{1861437B-A821-4FA8-A7F2-4CCA7CCCFDCC}"/>
          </ac:spMkLst>
        </pc:spChg>
        <pc:spChg chg="mod">
          <ac:chgData name="Bruce  Craggs" userId="be112f42-67c2-4ea5-9d71-cb08a36d1894" providerId="ADAL" clId="{C6264536-8AA9-48D8-8778-A80385E57154}" dt="2023-10-12T10:19:17.534" v="25" actId="20577"/>
          <ac:spMkLst>
            <pc:docMk/>
            <pc:sldMk cId="2639884630" sldId="258"/>
            <ac:spMk id="16" creationId="{4DB08212-1684-4DD1-9574-1DCCB0852B13}"/>
          </ac:spMkLst>
        </pc:spChg>
        <pc:picChg chg="del">
          <ac:chgData name="Bruce  Craggs" userId="be112f42-67c2-4ea5-9d71-cb08a36d1894" providerId="ADAL" clId="{C6264536-8AA9-48D8-8778-A80385E57154}" dt="2023-10-12T10:19:01.109" v="13" actId="478"/>
          <ac:picMkLst>
            <pc:docMk/>
            <pc:sldMk cId="2639884630" sldId="258"/>
            <ac:picMk id="12" creationId="{0414299B-737D-4AC9-96F7-8D8022BF0411}"/>
          </ac:picMkLst>
        </pc:picChg>
        <pc:picChg chg="del">
          <ac:chgData name="Bruce  Craggs" userId="be112f42-67c2-4ea5-9d71-cb08a36d1894" providerId="ADAL" clId="{C6264536-8AA9-48D8-8778-A80385E57154}" dt="2023-10-12T10:19:02.312" v="14" actId="478"/>
          <ac:picMkLst>
            <pc:docMk/>
            <pc:sldMk cId="2639884630" sldId="258"/>
            <ac:picMk id="13" creationId="{CC8B0EAD-0F49-4CAF-BAF1-D3E2F689A080}"/>
          </ac:picMkLst>
        </pc:picChg>
        <pc:picChg chg="add del mod">
          <ac:chgData name="Bruce  Craggs" userId="be112f42-67c2-4ea5-9d71-cb08a36d1894" providerId="ADAL" clId="{C6264536-8AA9-48D8-8778-A80385E57154}" dt="2023-10-12T10:20:31.856" v="49" actId="478"/>
          <ac:picMkLst>
            <pc:docMk/>
            <pc:sldMk cId="2639884630" sldId="258"/>
            <ac:picMk id="15" creationId="{6D129ADE-BE7E-4379-951F-FBE53597FBEE}"/>
          </ac:picMkLst>
        </pc:picChg>
        <pc:picChg chg="add del mod">
          <ac:chgData name="Bruce  Craggs" userId="be112f42-67c2-4ea5-9d71-cb08a36d1894" providerId="ADAL" clId="{C6264536-8AA9-48D8-8778-A80385E57154}" dt="2023-10-12T10:20:32.309" v="50" actId="478"/>
          <ac:picMkLst>
            <pc:docMk/>
            <pc:sldMk cId="2639884630" sldId="258"/>
            <ac:picMk id="17" creationId="{CECE10C2-4D9C-4883-B23B-987209A93457}"/>
          </ac:picMkLst>
        </pc:picChg>
        <pc:picChg chg="add mod">
          <ac:chgData name="Bruce  Craggs" userId="be112f42-67c2-4ea5-9d71-cb08a36d1894" providerId="ADAL" clId="{C6264536-8AA9-48D8-8778-A80385E57154}" dt="2023-10-12T10:20:33.008" v="51"/>
          <ac:picMkLst>
            <pc:docMk/>
            <pc:sldMk cId="2639884630" sldId="258"/>
            <ac:picMk id="18" creationId="{08DB99F2-5200-4D5F-A803-5A98FF7FDBF0}"/>
          </ac:picMkLst>
        </pc:picChg>
        <pc:picChg chg="add mod">
          <ac:chgData name="Bruce  Craggs" userId="be112f42-67c2-4ea5-9d71-cb08a36d1894" providerId="ADAL" clId="{C6264536-8AA9-48D8-8778-A80385E57154}" dt="2023-10-12T10:20:33.008" v="51"/>
          <ac:picMkLst>
            <pc:docMk/>
            <pc:sldMk cId="2639884630" sldId="258"/>
            <ac:picMk id="19" creationId="{A2034D3E-A1BA-4ED6-A488-278F39B87DE5}"/>
          </ac:picMkLst>
        </pc:picChg>
      </pc:sldChg>
      <pc:sldChg chg="addSp modSp mod">
        <pc:chgData name="Bruce  Craggs" userId="be112f42-67c2-4ea5-9d71-cb08a36d1894" providerId="ADAL" clId="{C6264536-8AA9-48D8-8778-A80385E57154}" dt="2023-10-12T10:39:13.620" v="367" actId="20577"/>
        <pc:sldMkLst>
          <pc:docMk/>
          <pc:sldMk cId="1769308161" sldId="260"/>
        </pc:sldMkLst>
        <pc:spChg chg="mod">
          <ac:chgData name="Bruce  Craggs" userId="be112f42-67c2-4ea5-9d71-cb08a36d1894" providerId="ADAL" clId="{C6264536-8AA9-48D8-8778-A80385E57154}" dt="2023-10-12T10:39:13.620" v="367" actId="20577"/>
          <ac:spMkLst>
            <pc:docMk/>
            <pc:sldMk cId="1769308161" sldId="260"/>
            <ac:spMk id="10" creationId="{737BC8CF-04CF-4BD4-98FC-63F100E3637D}"/>
          </ac:spMkLst>
        </pc:spChg>
        <pc:picChg chg="add mod">
          <ac:chgData name="Bruce  Craggs" userId="be112f42-67c2-4ea5-9d71-cb08a36d1894" providerId="ADAL" clId="{C6264536-8AA9-48D8-8778-A80385E57154}" dt="2023-10-12T10:39:11.593" v="365" actId="1076"/>
          <ac:picMkLst>
            <pc:docMk/>
            <pc:sldMk cId="1769308161" sldId="260"/>
            <ac:picMk id="31" creationId="{819984F7-99BD-472E-B668-3CDD39D0E761}"/>
          </ac:picMkLst>
        </pc:picChg>
      </pc:sldChg>
      <pc:sldChg chg="addSp delSp modSp mod">
        <pc:chgData name="Bruce  Craggs" userId="be112f42-67c2-4ea5-9d71-cb08a36d1894" providerId="ADAL" clId="{C6264536-8AA9-48D8-8778-A80385E57154}" dt="2023-10-12T10:21:31.934" v="68" actId="1035"/>
        <pc:sldMkLst>
          <pc:docMk/>
          <pc:sldMk cId="4003961473" sldId="269"/>
        </pc:sldMkLst>
        <pc:spChg chg="mod">
          <ac:chgData name="Bruce  Craggs" userId="be112f42-67c2-4ea5-9d71-cb08a36d1894" providerId="ADAL" clId="{C6264536-8AA9-48D8-8778-A80385E57154}" dt="2023-10-12T10:21:31.934" v="68" actId="1035"/>
          <ac:spMkLst>
            <pc:docMk/>
            <pc:sldMk cId="4003961473" sldId="269"/>
            <ac:spMk id="11" creationId="{1861437B-A821-4FA8-A7F2-4CCA7CCCFDCC}"/>
          </ac:spMkLst>
        </pc:spChg>
        <pc:spChg chg="mod">
          <ac:chgData name="Bruce  Craggs" userId="be112f42-67c2-4ea5-9d71-cb08a36d1894" providerId="ADAL" clId="{C6264536-8AA9-48D8-8778-A80385E57154}" dt="2023-10-12T10:19:19.875" v="27" actId="20577"/>
          <ac:spMkLst>
            <pc:docMk/>
            <pc:sldMk cId="4003961473" sldId="269"/>
            <ac:spMk id="16" creationId="{4DB08212-1684-4DD1-9574-1DCCB0852B13}"/>
          </ac:spMkLst>
        </pc:spChg>
        <pc:picChg chg="del">
          <ac:chgData name="Bruce  Craggs" userId="be112f42-67c2-4ea5-9d71-cb08a36d1894" providerId="ADAL" clId="{C6264536-8AA9-48D8-8778-A80385E57154}" dt="2023-10-12T10:19:05.449" v="16" actId="478"/>
          <ac:picMkLst>
            <pc:docMk/>
            <pc:sldMk cId="4003961473" sldId="269"/>
            <ac:picMk id="15" creationId="{89169864-6003-42DE-B0D9-10FA0C6CD1F1}"/>
          </ac:picMkLst>
        </pc:picChg>
        <pc:picChg chg="del">
          <ac:chgData name="Bruce  Craggs" userId="be112f42-67c2-4ea5-9d71-cb08a36d1894" providerId="ADAL" clId="{C6264536-8AA9-48D8-8778-A80385E57154}" dt="2023-10-12T10:19:05.793" v="17" actId="478"/>
          <ac:picMkLst>
            <pc:docMk/>
            <pc:sldMk cId="4003961473" sldId="269"/>
            <ac:picMk id="17" creationId="{4E63C214-43A9-4462-B429-6039F3F33404}"/>
          </ac:picMkLst>
        </pc:picChg>
        <pc:picChg chg="add del mod">
          <ac:chgData name="Bruce  Craggs" userId="be112f42-67c2-4ea5-9d71-cb08a36d1894" providerId="ADAL" clId="{C6264536-8AA9-48D8-8778-A80385E57154}" dt="2023-10-12T10:20:34.612" v="52" actId="478"/>
          <ac:picMkLst>
            <pc:docMk/>
            <pc:sldMk cId="4003961473" sldId="269"/>
            <ac:picMk id="18" creationId="{89F27721-1D78-4672-9B2D-AE0BDD7DDEBC}"/>
          </ac:picMkLst>
        </pc:picChg>
        <pc:picChg chg="add del mod">
          <ac:chgData name="Bruce  Craggs" userId="be112f42-67c2-4ea5-9d71-cb08a36d1894" providerId="ADAL" clId="{C6264536-8AA9-48D8-8778-A80385E57154}" dt="2023-10-12T10:20:35.045" v="53" actId="478"/>
          <ac:picMkLst>
            <pc:docMk/>
            <pc:sldMk cId="4003961473" sldId="269"/>
            <ac:picMk id="19" creationId="{4A759DB8-C9DC-4E70-A19F-3D0AFAFAF46B}"/>
          </ac:picMkLst>
        </pc:picChg>
        <pc:picChg chg="add mod">
          <ac:chgData name="Bruce  Craggs" userId="be112f42-67c2-4ea5-9d71-cb08a36d1894" providerId="ADAL" clId="{C6264536-8AA9-48D8-8778-A80385E57154}" dt="2023-10-12T10:20:35.730" v="54"/>
          <ac:picMkLst>
            <pc:docMk/>
            <pc:sldMk cId="4003961473" sldId="269"/>
            <ac:picMk id="20" creationId="{6C842169-642D-4D17-8FDA-95DD61B16FF3}"/>
          </ac:picMkLst>
        </pc:picChg>
        <pc:picChg chg="add mod">
          <ac:chgData name="Bruce  Craggs" userId="be112f42-67c2-4ea5-9d71-cb08a36d1894" providerId="ADAL" clId="{C6264536-8AA9-48D8-8778-A80385E57154}" dt="2023-10-12T10:20:35.730" v="54"/>
          <ac:picMkLst>
            <pc:docMk/>
            <pc:sldMk cId="4003961473" sldId="269"/>
            <ac:picMk id="21" creationId="{2EA24FA3-B12B-4F68-8E29-F21E73BA2CB1}"/>
          </ac:picMkLst>
        </pc:picChg>
      </pc:sldChg>
      <pc:sldChg chg="addSp delSp modSp mod">
        <pc:chgData name="Bruce  Craggs" userId="be112f42-67c2-4ea5-9d71-cb08a36d1894" providerId="ADAL" clId="{C6264536-8AA9-48D8-8778-A80385E57154}" dt="2023-10-12T10:27:14.871" v="147" actId="14100"/>
        <pc:sldMkLst>
          <pc:docMk/>
          <pc:sldMk cId="1271154762" sldId="295"/>
        </pc:sldMkLst>
        <pc:spChg chg="mod">
          <ac:chgData name="Bruce  Craggs" userId="be112f42-67c2-4ea5-9d71-cb08a36d1894" providerId="ADAL" clId="{C6264536-8AA9-48D8-8778-A80385E57154}" dt="2023-10-12T10:27:07.974" v="142" actId="20577"/>
          <ac:spMkLst>
            <pc:docMk/>
            <pc:sldMk cId="1271154762" sldId="295"/>
            <ac:spMk id="4" creationId="{0F17D85B-957E-4E41-A065-73DEF7442967}"/>
          </ac:spMkLst>
        </pc:spChg>
        <pc:picChg chg="del">
          <ac:chgData name="Bruce  Craggs" userId="be112f42-67c2-4ea5-9d71-cb08a36d1894" providerId="ADAL" clId="{C6264536-8AA9-48D8-8778-A80385E57154}" dt="2023-10-12T10:27:05.286" v="133" actId="478"/>
          <ac:picMkLst>
            <pc:docMk/>
            <pc:sldMk cId="1271154762" sldId="295"/>
            <ac:picMk id="32" creationId="{7742EABE-F330-40FA-99B7-BA1F11A237F6}"/>
          </ac:picMkLst>
        </pc:picChg>
        <pc:picChg chg="del">
          <ac:chgData name="Bruce  Craggs" userId="be112f42-67c2-4ea5-9d71-cb08a36d1894" providerId="ADAL" clId="{C6264536-8AA9-48D8-8778-A80385E57154}" dt="2023-10-12T10:27:04.887" v="132" actId="478"/>
          <ac:picMkLst>
            <pc:docMk/>
            <pc:sldMk cId="1271154762" sldId="295"/>
            <ac:picMk id="34" creationId="{12D16199-BE92-4F12-A882-3D87F252E54A}"/>
          </ac:picMkLst>
        </pc:picChg>
        <pc:picChg chg="del">
          <ac:chgData name="Bruce  Craggs" userId="be112f42-67c2-4ea5-9d71-cb08a36d1894" providerId="ADAL" clId="{C6264536-8AA9-48D8-8778-A80385E57154}" dt="2023-10-12T10:27:05.617" v="134" actId="478"/>
          <ac:picMkLst>
            <pc:docMk/>
            <pc:sldMk cId="1271154762" sldId="295"/>
            <ac:picMk id="36" creationId="{EEAE1A83-37E9-4B45-A55F-FB9F33E13D03}"/>
          </ac:picMkLst>
        </pc:picChg>
        <pc:picChg chg="add mod">
          <ac:chgData name="Bruce  Craggs" userId="be112f42-67c2-4ea5-9d71-cb08a36d1894" providerId="ADAL" clId="{C6264536-8AA9-48D8-8778-A80385E57154}" dt="2023-10-12T10:27:14.871" v="147" actId="14100"/>
          <ac:picMkLst>
            <pc:docMk/>
            <pc:sldMk cId="1271154762" sldId="295"/>
            <ac:picMk id="40" creationId="{08C4E6CB-6884-405D-BF1C-69769904A751}"/>
          </ac:picMkLst>
        </pc:picChg>
      </pc:sldChg>
      <pc:sldChg chg="addSp delSp modSp mod">
        <pc:chgData name="Bruce  Craggs" userId="be112f42-67c2-4ea5-9d71-cb08a36d1894" providerId="ADAL" clId="{C6264536-8AA9-48D8-8778-A80385E57154}" dt="2023-10-12T10:24:38.513" v="106" actId="208"/>
        <pc:sldMkLst>
          <pc:docMk/>
          <pc:sldMk cId="148245914" sldId="313"/>
        </pc:sldMkLst>
        <pc:spChg chg="mod">
          <ac:chgData name="Bruce  Craggs" userId="be112f42-67c2-4ea5-9d71-cb08a36d1894" providerId="ADAL" clId="{C6264536-8AA9-48D8-8778-A80385E57154}" dt="2023-10-12T10:24:19.428" v="98" actId="1076"/>
          <ac:spMkLst>
            <pc:docMk/>
            <pc:sldMk cId="148245914" sldId="313"/>
            <ac:spMk id="15" creationId="{BB87E228-65C9-4A2E-A137-6059ACB82C4B}"/>
          </ac:spMkLst>
        </pc:spChg>
        <pc:picChg chg="del">
          <ac:chgData name="Bruce  Craggs" userId="be112f42-67c2-4ea5-9d71-cb08a36d1894" providerId="ADAL" clId="{C6264536-8AA9-48D8-8778-A80385E57154}" dt="2023-10-12T10:22:40.121" v="70" actId="478"/>
          <ac:picMkLst>
            <pc:docMk/>
            <pc:sldMk cId="148245914" sldId="313"/>
            <ac:picMk id="21" creationId="{C99ADB07-C1D0-450B-B331-E1EF6050FB34}"/>
          </ac:picMkLst>
        </pc:picChg>
        <pc:picChg chg="del">
          <ac:chgData name="Bruce  Craggs" userId="be112f42-67c2-4ea5-9d71-cb08a36d1894" providerId="ADAL" clId="{C6264536-8AA9-48D8-8778-A80385E57154}" dt="2023-10-12T10:22:39.705" v="69" actId="478"/>
          <ac:picMkLst>
            <pc:docMk/>
            <pc:sldMk cId="148245914" sldId="313"/>
            <ac:picMk id="23" creationId="{895F3A18-C81E-476F-81A8-BA76C400D6B2}"/>
          </ac:picMkLst>
        </pc:picChg>
        <pc:picChg chg="add mod">
          <ac:chgData name="Bruce  Craggs" userId="be112f42-67c2-4ea5-9d71-cb08a36d1894" providerId="ADAL" clId="{C6264536-8AA9-48D8-8778-A80385E57154}" dt="2023-10-12T10:24:38.513" v="106" actId="208"/>
          <ac:picMkLst>
            <pc:docMk/>
            <pc:sldMk cId="148245914" sldId="313"/>
            <ac:picMk id="28" creationId="{DAFA2C2D-90C2-4403-87C0-2823741379C7}"/>
          </ac:picMkLst>
        </pc:picChg>
        <pc:picChg chg="add mod">
          <ac:chgData name="Bruce  Craggs" userId="be112f42-67c2-4ea5-9d71-cb08a36d1894" providerId="ADAL" clId="{C6264536-8AA9-48D8-8778-A80385E57154}" dt="2023-10-12T10:24:38.513" v="106" actId="208"/>
          <ac:picMkLst>
            <pc:docMk/>
            <pc:sldMk cId="148245914" sldId="313"/>
            <ac:picMk id="30" creationId="{720AE588-9A56-435F-B6DD-6C0FD2A452D7}"/>
          </ac:picMkLst>
        </pc:picChg>
        <pc:picChg chg="add mod">
          <ac:chgData name="Bruce  Craggs" userId="be112f42-67c2-4ea5-9d71-cb08a36d1894" providerId="ADAL" clId="{C6264536-8AA9-48D8-8778-A80385E57154}" dt="2023-10-12T10:24:38.513" v="106" actId="208"/>
          <ac:picMkLst>
            <pc:docMk/>
            <pc:sldMk cId="148245914" sldId="313"/>
            <ac:picMk id="32" creationId="{2CCFB44E-D77A-48AB-B3AB-E1D951EAD9E1}"/>
          </ac:picMkLst>
        </pc:picChg>
        <pc:picChg chg="del">
          <ac:chgData name="Bruce  Craggs" userId="be112f42-67c2-4ea5-9d71-cb08a36d1894" providerId="ADAL" clId="{C6264536-8AA9-48D8-8778-A80385E57154}" dt="2023-10-12T10:22:40.477" v="71" actId="478"/>
          <ac:picMkLst>
            <pc:docMk/>
            <pc:sldMk cId="148245914" sldId="313"/>
            <ac:picMk id="4102" creationId="{F45E88DD-DE55-4D1C-AFC3-6BE32D001BAA}"/>
          </ac:picMkLst>
        </pc:picChg>
        <pc:picChg chg="add mod">
          <ac:chgData name="Bruce  Craggs" userId="be112f42-67c2-4ea5-9d71-cb08a36d1894" providerId="ADAL" clId="{C6264536-8AA9-48D8-8778-A80385E57154}" dt="2023-10-12T10:24:35.471" v="105" actId="14100"/>
          <ac:picMkLst>
            <pc:docMk/>
            <pc:sldMk cId="148245914" sldId="313"/>
            <ac:picMk id="4104" creationId="{027A8FD0-9391-4432-AAB8-EBA6EC1890D5}"/>
          </ac:picMkLst>
        </pc:picChg>
      </pc:sldChg>
      <pc:sldChg chg="del">
        <pc:chgData name="Bruce  Craggs" userId="be112f42-67c2-4ea5-9d71-cb08a36d1894" providerId="ADAL" clId="{C6264536-8AA9-48D8-8778-A80385E57154}" dt="2023-10-12T10:35:49.041" v="298" actId="47"/>
        <pc:sldMkLst>
          <pc:docMk/>
          <pc:sldMk cId="10663794" sldId="315"/>
        </pc:sldMkLst>
      </pc:sldChg>
      <pc:sldChg chg="addSp delSp modSp mod">
        <pc:chgData name="Bruce  Craggs" userId="be112f42-67c2-4ea5-9d71-cb08a36d1894" providerId="ADAL" clId="{C6264536-8AA9-48D8-8778-A80385E57154}" dt="2023-10-12T10:35:29.975" v="297" actId="14100"/>
        <pc:sldMkLst>
          <pc:docMk/>
          <pc:sldMk cId="1506965770" sldId="316"/>
        </pc:sldMkLst>
        <pc:spChg chg="mod">
          <ac:chgData name="Bruce  Craggs" userId="be112f42-67c2-4ea5-9d71-cb08a36d1894" providerId="ADAL" clId="{C6264536-8AA9-48D8-8778-A80385E57154}" dt="2023-10-12T10:31:49.584" v="222" actId="14100"/>
          <ac:spMkLst>
            <pc:docMk/>
            <pc:sldMk cId="1506965770" sldId="316"/>
            <ac:spMk id="4" creationId="{0F17D85B-957E-4E41-A065-73DEF7442967}"/>
          </ac:spMkLst>
        </pc:spChg>
        <pc:picChg chg="del">
          <ac:chgData name="Bruce  Craggs" userId="be112f42-67c2-4ea5-9d71-cb08a36d1894" providerId="ADAL" clId="{C6264536-8AA9-48D8-8778-A80385E57154}" dt="2023-10-12T10:31:50.929" v="223" actId="478"/>
          <ac:picMkLst>
            <pc:docMk/>
            <pc:sldMk cId="1506965770" sldId="316"/>
            <ac:picMk id="3" creationId="{45109DC7-3882-48C5-8D44-3F78CA303B87}"/>
          </ac:picMkLst>
        </pc:picChg>
        <pc:picChg chg="del">
          <ac:chgData name="Bruce  Craggs" userId="be112f42-67c2-4ea5-9d71-cb08a36d1894" providerId="ADAL" clId="{C6264536-8AA9-48D8-8778-A80385E57154}" dt="2023-10-12T10:31:52.169" v="226" actId="478"/>
          <ac:picMkLst>
            <pc:docMk/>
            <pc:sldMk cId="1506965770" sldId="316"/>
            <ac:picMk id="6" creationId="{345F2FB4-D394-4E32-85FF-127C3353F260}"/>
          </ac:picMkLst>
        </pc:picChg>
        <pc:picChg chg="del">
          <ac:chgData name="Bruce  Craggs" userId="be112f42-67c2-4ea5-9d71-cb08a36d1894" providerId="ADAL" clId="{C6264536-8AA9-48D8-8778-A80385E57154}" dt="2023-10-12T10:31:51.231" v="224" actId="478"/>
          <ac:picMkLst>
            <pc:docMk/>
            <pc:sldMk cId="1506965770" sldId="316"/>
            <ac:picMk id="8" creationId="{32CE7B23-1F16-4DEC-BBCC-6C91BD6BB540}"/>
          </ac:picMkLst>
        </pc:picChg>
        <pc:picChg chg="del">
          <ac:chgData name="Bruce  Craggs" userId="be112f42-67c2-4ea5-9d71-cb08a36d1894" providerId="ADAL" clId="{C6264536-8AA9-48D8-8778-A80385E57154}" dt="2023-10-12T10:31:51.769" v="225" actId="478"/>
          <ac:picMkLst>
            <pc:docMk/>
            <pc:sldMk cId="1506965770" sldId="316"/>
            <ac:picMk id="10" creationId="{00B7B630-A636-47B1-9C49-748CEE1548A8}"/>
          </ac:picMkLst>
        </pc:picChg>
        <pc:picChg chg="del">
          <ac:chgData name="Bruce  Craggs" userId="be112f42-67c2-4ea5-9d71-cb08a36d1894" providerId="ADAL" clId="{C6264536-8AA9-48D8-8778-A80385E57154}" dt="2023-10-12T10:31:52.556" v="227" actId="478"/>
          <ac:picMkLst>
            <pc:docMk/>
            <pc:sldMk cId="1506965770" sldId="316"/>
            <ac:picMk id="12" creationId="{D909636D-3F34-4A63-B55C-47DADDAE8BF1}"/>
          </ac:picMkLst>
        </pc:picChg>
        <pc:picChg chg="add mod modCrop">
          <ac:chgData name="Bruce  Craggs" userId="be112f42-67c2-4ea5-9d71-cb08a36d1894" providerId="ADAL" clId="{C6264536-8AA9-48D8-8778-A80385E57154}" dt="2023-10-12T10:34:14.950" v="275" actId="14100"/>
          <ac:picMkLst>
            <pc:docMk/>
            <pc:sldMk cId="1506965770" sldId="316"/>
            <ac:picMk id="14" creationId="{33CF4250-4672-40C0-B503-A693317AC345}"/>
          </ac:picMkLst>
        </pc:picChg>
        <pc:picChg chg="add mod">
          <ac:chgData name="Bruce  Craggs" userId="be112f42-67c2-4ea5-9d71-cb08a36d1894" providerId="ADAL" clId="{C6264536-8AA9-48D8-8778-A80385E57154}" dt="2023-10-12T10:35:25.288" v="295" actId="1076"/>
          <ac:picMkLst>
            <pc:docMk/>
            <pc:sldMk cId="1506965770" sldId="316"/>
            <ac:picMk id="17" creationId="{7CDF3458-D498-485D-A316-5A92DB139D10}"/>
          </ac:picMkLst>
        </pc:picChg>
        <pc:picChg chg="add mod">
          <ac:chgData name="Bruce  Craggs" userId="be112f42-67c2-4ea5-9d71-cb08a36d1894" providerId="ADAL" clId="{C6264536-8AA9-48D8-8778-A80385E57154}" dt="2023-10-12T10:35:25.288" v="295" actId="1076"/>
          <ac:picMkLst>
            <pc:docMk/>
            <pc:sldMk cId="1506965770" sldId="316"/>
            <ac:picMk id="19" creationId="{12923F28-2838-43E2-9D8C-EF7B56C2B495}"/>
          </ac:picMkLst>
        </pc:picChg>
        <pc:picChg chg="add mod">
          <ac:chgData name="Bruce  Craggs" userId="be112f42-67c2-4ea5-9d71-cb08a36d1894" providerId="ADAL" clId="{C6264536-8AA9-48D8-8778-A80385E57154}" dt="2023-10-12T10:35:29.975" v="297" actId="14100"/>
          <ac:picMkLst>
            <pc:docMk/>
            <pc:sldMk cId="1506965770" sldId="316"/>
            <ac:picMk id="21" creationId="{A0F9A495-F830-42C3-8C13-6EDA202D65C4}"/>
          </ac:picMkLst>
        </pc:picChg>
        <pc:picChg chg="add mod">
          <ac:chgData name="Bruce  Craggs" userId="be112f42-67c2-4ea5-9d71-cb08a36d1894" providerId="ADAL" clId="{C6264536-8AA9-48D8-8778-A80385E57154}" dt="2023-10-12T10:34:43.832" v="283" actId="1076"/>
          <ac:picMkLst>
            <pc:docMk/>
            <pc:sldMk cId="1506965770" sldId="316"/>
            <ac:picMk id="23" creationId="{4FACAEF8-72C5-4809-9E7C-442399602219}"/>
          </ac:picMkLst>
        </pc:picChg>
        <pc:picChg chg="add mod">
          <ac:chgData name="Bruce  Craggs" userId="be112f42-67c2-4ea5-9d71-cb08a36d1894" providerId="ADAL" clId="{C6264536-8AA9-48D8-8778-A80385E57154}" dt="2023-10-12T10:35:19.831" v="294" actId="14100"/>
          <ac:picMkLst>
            <pc:docMk/>
            <pc:sldMk cId="1506965770" sldId="316"/>
            <ac:picMk id="25" creationId="{0F6B2298-06B2-410E-BB90-7D6E3582802A}"/>
          </ac:picMkLst>
        </pc:picChg>
      </pc:sldChg>
      <pc:sldChg chg="addSp delSp modSp add mod">
        <pc:chgData name="Bruce  Craggs" userId="be112f42-67c2-4ea5-9d71-cb08a36d1894" providerId="ADAL" clId="{C6264536-8AA9-48D8-8778-A80385E57154}" dt="2023-10-12T10:25:57.494" v="123" actId="14100"/>
        <pc:sldMkLst>
          <pc:docMk/>
          <pc:sldMk cId="2682282932" sldId="317"/>
        </pc:sldMkLst>
        <pc:spChg chg="mod">
          <ac:chgData name="Bruce  Craggs" userId="be112f42-67c2-4ea5-9d71-cb08a36d1894" providerId="ADAL" clId="{C6264536-8AA9-48D8-8778-A80385E57154}" dt="2023-10-12T10:25:50.232" v="115" actId="20577"/>
          <ac:spMkLst>
            <pc:docMk/>
            <pc:sldMk cId="2682282932" sldId="317"/>
            <ac:spMk id="4" creationId="{0F17D85B-957E-4E41-A065-73DEF7442967}"/>
          </ac:spMkLst>
        </pc:spChg>
        <pc:picChg chg="add mod">
          <ac:chgData name="Bruce  Craggs" userId="be112f42-67c2-4ea5-9d71-cb08a36d1894" providerId="ADAL" clId="{C6264536-8AA9-48D8-8778-A80385E57154}" dt="2023-10-12T10:25:57.494" v="123" actId="14100"/>
          <ac:picMkLst>
            <pc:docMk/>
            <pc:sldMk cId="2682282932" sldId="317"/>
            <ac:picMk id="3" creationId="{2F2708C9-B321-49AF-9FE4-70605E109AAF}"/>
          </ac:picMkLst>
        </pc:picChg>
        <pc:picChg chg="del">
          <ac:chgData name="Bruce  Craggs" userId="be112f42-67c2-4ea5-9d71-cb08a36d1894" providerId="ADAL" clId="{C6264536-8AA9-48D8-8778-A80385E57154}" dt="2023-10-12T10:25:51.952" v="118" actId="478"/>
          <ac:picMkLst>
            <pc:docMk/>
            <pc:sldMk cId="2682282932" sldId="317"/>
            <ac:picMk id="28" creationId="{DAFA2C2D-90C2-4403-87C0-2823741379C7}"/>
          </ac:picMkLst>
        </pc:picChg>
        <pc:picChg chg="del">
          <ac:chgData name="Bruce  Craggs" userId="be112f42-67c2-4ea5-9d71-cb08a36d1894" providerId="ADAL" clId="{C6264536-8AA9-48D8-8778-A80385E57154}" dt="2023-10-12T10:25:51.251" v="116" actId="478"/>
          <ac:picMkLst>
            <pc:docMk/>
            <pc:sldMk cId="2682282932" sldId="317"/>
            <ac:picMk id="30" creationId="{720AE588-9A56-435F-B6DD-6C0FD2A452D7}"/>
          </ac:picMkLst>
        </pc:picChg>
        <pc:picChg chg="del">
          <ac:chgData name="Bruce  Craggs" userId="be112f42-67c2-4ea5-9d71-cb08a36d1894" providerId="ADAL" clId="{C6264536-8AA9-48D8-8778-A80385E57154}" dt="2023-10-12T10:25:51.583" v="117" actId="478"/>
          <ac:picMkLst>
            <pc:docMk/>
            <pc:sldMk cId="2682282932" sldId="317"/>
            <ac:picMk id="32" creationId="{2CCFB44E-D77A-48AB-B3AB-E1D951EAD9E1}"/>
          </ac:picMkLst>
        </pc:picChg>
        <pc:picChg chg="del">
          <ac:chgData name="Bruce  Craggs" userId="be112f42-67c2-4ea5-9d71-cb08a36d1894" providerId="ADAL" clId="{C6264536-8AA9-48D8-8778-A80385E57154}" dt="2023-10-12T10:25:52.270" v="119" actId="478"/>
          <ac:picMkLst>
            <pc:docMk/>
            <pc:sldMk cId="2682282932" sldId="317"/>
            <ac:picMk id="4104" creationId="{027A8FD0-9391-4432-AAB8-EBA6EC1890D5}"/>
          </ac:picMkLst>
        </pc:picChg>
      </pc:sldChg>
      <pc:sldChg chg="addSp delSp modSp add mod">
        <pc:chgData name="Bruce  Craggs" userId="be112f42-67c2-4ea5-9d71-cb08a36d1894" providerId="ADAL" clId="{C6264536-8AA9-48D8-8778-A80385E57154}" dt="2023-10-12T10:26:20.440" v="131" actId="14100"/>
        <pc:sldMkLst>
          <pc:docMk/>
          <pc:sldMk cId="123217772" sldId="318"/>
        </pc:sldMkLst>
        <pc:picChg chg="del">
          <ac:chgData name="Bruce  Craggs" userId="be112f42-67c2-4ea5-9d71-cb08a36d1894" providerId="ADAL" clId="{C6264536-8AA9-48D8-8778-A80385E57154}" dt="2023-10-12T10:26:11.135" v="125" actId="478"/>
          <ac:picMkLst>
            <pc:docMk/>
            <pc:sldMk cId="123217772" sldId="318"/>
            <ac:picMk id="3" creationId="{2F2708C9-B321-49AF-9FE4-70605E109AAF}"/>
          </ac:picMkLst>
        </pc:picChg>
        <pc:picChg chg="add mod">
          <ac:chgData name="Bruce  Craggs" userId="be112f42-67c2-4ea5-9d71-cb08a36d1894" providerId="ADAL" clId="{C6264536-8AA9-48D8-8778-A80385E57154}" dt="2023-10-12T10:26:20.440" v="131" actId="14100"/>
          <ac:picMkLst>
            <pc:docMk/>
            <pc:sldMk cId="123217772" sldId="318"/>
            <ac:picMk id="6" creationId="{4DEDEC70-BC18-4FAD-B805-DB60B7842073}"/>
          </ac:picMkLst>
        </pc:picChg>
      </pc:sldChg>
      <pc:sldChg chg="addSp delSp modSp add mod">
        <pc:chgData name="Bruce  Craggs" userId="be112f42-67c2-4ea5-9d71-cb08a36d1894" providerId="ADAL" clId="{C6264536-8AA9-48D8-8778-A80385E57154}" dt="2023-10-12T10:30:41.840" v="207" actId="1076"/>
        <pc:sldMkLst>
          <pc:docMk/>
          <pc:sldMk cId="1354385391" sldId="319"/>
        </pc:sldMkLst>
        <pc:spChg chg="mod">
          <ac:chgData name="Bruce  Craggs" userId="be112f42-67c2-4ea5-9d71-cb08a36d1894" providerId="ADAL" clId="{C6264536-8AA9-48D8-8778-A80385E57154}" dt="2023-10-12T10:28:48.964" v="165" actId="1076"/>
          <ac:spMkLst>
            <pc:docMk/>
            <pc:sldMk cId="1354385391" sldId="319"/>
            <ac:spMk id="15" creationId="{BB87E228-65C9-4A2E-A137-6059ACB82C4B}"/>
          </ac:spMkLst>
        </pc:spChg>
        <pc:picChg chg="add mod">
          <ac:chgData name="Bruce  Craggs" userId="be112f42-67c2-4ea5-9d71-cb08a36d1894" providerId="ADAL" clId="{C6264536-8AA9-48D8-8778-A80385E57154}" dt="2023-10-12T10:30:31.263" v="201" actId="14100"/>
          <ac:picMkLst>
            <pc:docMk/>
            <pc:sldMk cId="1354385391" sldId="319"/>
            <ac:picMk id="3" creationId="{4480D8DF-9A8B-4FEA-A6EC-EB29CA6078F9}"/>
          </ac:picMkLst>
        </pc:picChg>
        <pc:picChg chg="add mod">
          <ac:chgData name="Bruce  Craggs" userId="be112f42-67c2-4ea5-9d71-cb08a36d1894" providerId="ADAL" clId="{C6264536-8AA9-48D8-8778-A80385E57154}" dt="2023-10-12T10:30:38.441" v="206" actId="208"/>
          <ac:picMkLst>
            <pc:docMk/>
            <pc:sldMk cId="1354385391" sldId="319"/>
            <ac:picMk id="6" creationId="{29759471-1F68-4F9C-8765-3ABAE3867E9F}"/>
          </ac:picMkLst>
        </pc:picChg>
        <pc:picChg chg="add mod">
          <ac:chgData name="Bruce  Craggs" userId="be112f42-67c2-4ea5-9d71-cb08a36d1894" providerId="ADAL" clId="{C6264536-8AA9-48D8-8778-A80385E57154}" dt="2023-10-12T10:30:35.479" v="204" actId="14100"/>
          <ac:picMkLst>
            <pc:docMk/>
            <pc:sldMk cId="1354385391" sldId="319"/>
            <ac:picMk id="8" creationId="{F8B07007-FFCA-4D69-A0CA-F1AB8CC05B82}"/>
          </ac:picMkLst>
        </pc:picChg>
        <pc:picChg chg="add mod">
          <ac:chgData name="Bruce  Craggs" userId="be112f42-67c2-4ea5-9d71-cb08a36d1894" providerId="ADAL" clId="{C6264536-8AA9-48D8-8778-A80385E57154}" dt="2023-10-12T10:30:38.441" v="206" actId="208"/>
          <ac:picMkLst>
            <pc:docMk/>
            <pc:sldMk cId="1354385391" sldId="319"/>
            <ac:picMk id="10" creationId="{E32D0F6F-81A0-4E53-BE1F-3EDA6B0F8C97}"/>
          </ac:picMkLst>
        </pc:picChg>
        <pc:picChg chg="add mod">
          <ac:chgData name="Bruce  Craggs" userId="be112f42-67c2-4ea5-9d71-cb08a36d1894" providerId="ADAL" clId="{C6264536-8AA9-48D8-8778-A80385E57154}" dt="2023-10-12T10:30:38.441" v="206" actId="208"/>
          <ac:picMkLst>
            <pc:docMk/>
            <pc:sldMk cId="1354385391" sldId="319"/>
            <ac:picMk id="14" creationId="{F9B2124D-2A64-48FB-A1B9-60F986CC6E87}"/>
          </ac:picMkLst>
        </pc:picChg>
        <pc:picChg chg="add mod">
          <ac:chgData name="Bruce  Craggs" userId="be112f42-67c2-4ea5-9d71-cb08a36d1894" providerId="ADAL" clId="{C6264536-8AA9-48D8-8778-A80385E57154}" dt="2023-10-12T10:30:41.840" v="207" actId="1076"/>
          <ac:picMkLst>
            <pc:docMk/>
            <pc:sldMk cId="1354385391" sldId="319"/>
            <ac:picMk id="16" creationId="{5934C1DE-7AA5-406B-A6FB-DC53BD726AFB}"/>
          </ac:picMkLst>
        </pc:picChg>
        <pc:picChg chg="del">
          <ac:chgData name="Bruce  Craggs" userId="be112f42-67c2-4ea5-9d71-cb08a36d1894" providerId="ADAL" clId="{C6264536-8AA9-48D8-8778-A80385E57154}" dt="2023-10-12T10:27:35.658" v="149" actId="478"/>
          <ac:picMkLst>
            <pc:docMk/>
            <pc:sldMk cId="1354385391" sldId="319"/>
            <ac:picMk id="40" creationId="{08C4E6CB-6884-405D-BF1C-69769904A75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5.svg"/><Relationship Id="rId7"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284116" y="4759146"/>
            <a:ext cx="3493033" cy="175432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Design </a:t>
            </a:r>
          </a:p>
          <a:p>
            <a:pPr algn="ctr"/>
            <a:r>
              <a:rPr lang="en-GB" sz="3600" dirty="0"/>
              <a:t>and Technology</a:t>
            </a:r>
          </a:p>
        </p:txBody>
      </p:sp>
      <p:pic>
        <p:nvPicPr>
          <p:cNvPr id="23" name="Graphic 22" descr="Architecture outline">
            <a:extLst>
              <a:ext uri="{FF2B5EF4-FFF2-40B4-BE49-F238E27FC236}">
                <a16:creationId xmlns:a16="http://schemas.microsoft.com/office/drawing/2014/main" id="{2F1443A7-92F3-46FA-97C7-F80355A10C7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18068" y="1398534"/>
            <a:ext cx="1425131" cy="1425131"/>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DT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728245"/>
            <a:ext cx="11844951" cy="424731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b="0" i="0" dirty="0">
                <a:effectLst/>
                <a:latin typeface="+mj-lt"/>
              </a:rPr>
              <a:t>At St. John the Baptist Catholic Primary School we believe that a high-quality Design and Technology should engage, inspire and challenge pupils, equipping them with the knowledge and skills to experiment, invent and create their own designs.  </a:t>
            </a:r>
            <a:endParaRPr lang="en-US" sz="1400" b="0" i="0" dirty="0">
              <a:effectLst/>
              <a:latin typeface="+mj-lt"/>
            </a:endParaRPr>
          </a:p>
          <a:p>
            <a:pPr algn="l" rtl="0" fontAlgn="base"/>
            <a:r>
              <a:rPr lang="en-US" b="0" i="0" dirty="0">
                <a:effectLst/>
                <a:latin typeface="+mj-lt"/>
              </a:rPr>
              <a:t> </a:t>
            </a:r>
            <a:endParaRPr lang="en-US" sz="1400" b="0" i="0" dirty="0">
              <a:effectLst/>
              <a:latin typeface="+mj-lt"/>
            </a:endParaRPr>
          </a:p>
          <a:p>
            <a:pPr algn="l" rtl="0" fontAlgn="base"/>
            <a:r>
              <a:rPr lang="en-US" b="0" i="0" dirty="0">
                <a:effectLst/>
                <a:latin typeface="+mj-lt"/>
              </a:rPr>
              <a:t>Design and technology prepares children to take part in the development of tomorrow’s rapidly changing world. Creative thinking encourages children to make positive changes to their quality of life. The subject encourages children to become autonomous and creative problem-solvers, both as individuals and as part of a team. It enables them to identify needs and opportunities and to respond by developing ideas and eventually making products and systems. Through the study of design and technology they combine practical skills with an understanding of aesthetic, social and environmental issues, as well as functions and industrial practices. This allows them to reflect on and evaluate present and past design and technology, its uses and its impacts. Design and technology helps all children to become discriminating and informed consumers and potential innovators. </a:t>
            </a:r>
            <a:endParaRPr lang="en-US" sz="1400" b="0" i="0" dirty="0">
              <a:effectLst/>
              <a:latin typeface="+mj-lt"/>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15" name="Graphic 14" descr="Architecture outline">
            <a:extLst>
              <a:ext uri="{FF2B5EF4-FFF2-40B4-BE49-F238E27FC236}">
                <a16:creationId xmlns:a16="http://schemas.microsoft.com/office/drawing/2014/main" id="{6859B121-A9C9-47A3-B2F3-8442DD6E705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544" y="337239"/>
            <a:ext cx="1272639" cy="1272639"/>
          </a:xfrm>
          <a:prstGeom prst="rect">
            <a:avLst/>
          </a:prstGeom>
        </p:spPr>
      </p:pic>
      <p:pic>
        <p:nvPicPr>
          <p:cNvPr id="16" name="Graphic 15" descr="Architecture outline">
            <a:extLst>
              <a:ext uri="{FF2B5EF4-FFF2-40B4-BE49-F238E27FC236}">
                <a16:creationId xmlns:a16="http://schemas.microsoft.com/office/drawing/2014/main" id="{BFE3944B-96F4-43C1-8F06-DCD0E8211E8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45836" y="337239"/>
            <a:ext cx="1272639" cy="1272639"/>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71170" y="1992905"/>
            <a:ext cx="1184966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effectLst/>
                <a:latin typeface="+mj-lt"/>
              </a:rPr>
              <a:t>In our St. John the Baptist EYFS, D&amp;T comes under the specific areas of learning “Understanding of the World” and ‘Expressive Art and Design’. Children are encouraged to make their own choices (e.g. choosing their own materials) through child initiated activities, and are led in the development of skills through adult directed tasks. We provide a range of experiences that encourage exploration, observation, problem solving, critical thinking and discussion. These activities, indoors and outdoors, attract the children’s interest and curiosity. </a:t>
            </a:r>
            <a:endParaRPr lang="en-US" b="0" i="0" dirty="0">
              <a:effectLst/>
              <a:latin typeface="+mj-lt"/>
            </a:endParaRPr>
          </a:p>
          <a:p>
            <a:pPr algn="l" rtl="0" fontAlgn="base"/>
            <a:r>
              <a:rPr lang="en-US" sz="1800" b="0" i="0" dirty="0">
                <a:effectLst/>
                <a:latin typeface="+mj-lt"/>
              </a:rPr>
              <a:t> </a:t>
            </a:r>
            <a:endParaRPr lang="en-US" b="0" i="0" dirty="0">
              <a:effectLst/>
              <a:latin typeface="+mj-lt"/>
            </a:endParaRPr>
          </a:p>
          <a:p>
            <a:pPr algn="l" rtl="0" fontAlgn="base"/>
            <a:r>
              <a:rPr lang="en-US" sz="1800" b="0" i="0" dirty="0">
                <a:effectLst/>
                <a:latin typeface="+mj-lt"/>
              </a:rPr>
              <a:t>At Key Stages 1 &amp; 2, the D&amp;T curriculum is organised into themes that are taught in a termly block wherein children will be involved in investigative work and taught skills. Teaching methods to achieve the aims and objectives of this document will vary according to the classroom situation and the work planned by individual teachers. Each Year Group will have cohesive teaching sequences as the key start point for their class – teachers will adapt these annually (in line with the needs of their current class) to ensure that knowledge, skills, vocabulary and curricular links are appropriate for that cohort. </a:t>
            </a:r>
            <a:endParaRPr lang="en-US" b="0" i="0" dirty="0">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DT Curriculum</a:t>
            </a:r>
          </a:p>
        </p:txBody>
      </p:sp>
      <p:pic>
        <p:nvPicPr>
          <p:cNvPr id="18" name="Graphic 17" descr="Architecture outline">
            <a:extLst>
              <a:ext uri="{FF2B5EF4-FFF2-40B4-BE49-F238E27FC236}">
                <a16:creationId xmlns:a16="http://schemas.microsoft.com/office/drawing/2014/main" id="{08DB99F2-5200-4D5F-A803-5A98FF7FDBF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544" y="337239"/>
            <a:ext cx="1272639" cy="1272639"/>
          </a:xfrm>
          <a:prstGeom prst="rect">
            <a:avLst/>
          </a:prstGeom>
        </p:spPr>
      </p:pic>
      <p:pic>
        <p:nvPicPr>
          <p:cNvPr id="19" name="Graphic 18" descr="Architecture outline">
            <a:extLst>
              <a:ext uri="{FF2B5EF4-FFF2-40B4-BE49-F238E27FC236}">
                <a16:creationId xmlns:a16="http://schemas.microsoft.com/office/drawing/2014/main" id="{A2034D3E-A1BA-4ED6-A488-278F39B87D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45836" y="337239"/>
            <a:ext cx="1272639" cy="1272639"/>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52357" y="1926500"/>
            <a:ext cx="11866118" cy="397031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effectLst/>
                <a:latin typeface="+mj-lt"/>
              </a:rPr>
              <a:t>A wide range of strategies are used to measure the impact of our Design and Technology curriculum. </a:t>
            </a:r>
          </a:p>
          <a:p>
            <a:pPr algn="l" rtl="0" fontAlgn="base"/>
            <a:br>
              <a:rPr lang="en-US" sz="1800" b="0" i="0" dirty="0">
                <a:effectLst/>
                <a:latin typeface="+mj-lt"/>
              </a:rPr>
            </a:br>
            <a:r>
              <a:rPr lang="en-US" sz="1800" b="0" i="0" dirty="0">
                <a:effectLst/>
                <a:latin typeface="+mj-lt"/>
              </a:rPr>
              <a:t>Our teaching sequence enables opportunities for formative assessments to be carried out by teachers during lessons,  which will allow them to inform future planning. Additionally, summative assessments are carried out using evaluation. As a result of these assessment tools, pupils’ misconceptions or gaps in subject knowledge, skills, </a:t>
            </a:r>
            <a:r>
              <a:rPr lang="en-US" sz="1800" b="0" i="0" dirty="0" err="1">
                <a:effectLst/>
                <a:latin typeface="+mj-lt"/>
              </a:rPr>
              <a:t>behaviours</a:t>
            </a:r>
            <a:r>
              <a:rPr lang="en-US" sz="1800" b="0" i="0" dirty="0">
                <a:effectLst/>
                <a:latin typeface="+mj-lt"/>
              </a:rPr>
              <a:t> and attitudes are addressed and additional teaching and support is provided.  </a:t>
            </a:r>
          </a:p>
          <a:p>
            <a:pPr algn="l" rtl="0" fontAlgn="base"/>
            <a:endParaRPr lang="en-US" b="0" i="0" dirty="0">
              <a:effectLst/>
              <a:latin typeface="+mj-lt"/>
            </a:endParaRPr>
          </a:p>
          <a:p>
            <a:pPr algn="l" rtl="0" fontAlgn="base"/>
            <a:r>
              <a:rPr lang="en-US" sz="1800" b="0" i="0" dirty="0">
                <a:effectLst/>
                <a:latin typeface="+mj-lt"/>
              </a:rPr>
              <a:t>In EYFS, staff professional judgements are valued. Assessments are formative so that they quickly make a difference to children’s learning. They inform the provision of activities and experiences which develop children’s skills and knowledge as well as giving opportunity for further practice</a:t>
            </a:r>
            <a:endParaRPr lang="en-US" b="0" i="0" dirty="0">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DT Curriculum</a:t>
            </a:r>
          </a:p>
        </p:txBody>
      </p:sp>
      <p:pic>
        <p:nvPicPr>
          <p:cNvPr id="20" name="Graphic 19" descr="Architecture outline">
            <a:extLst>
              <a:ext uri="{FF2B5EF4-FFF2-40B4-BE49-F238E27FC236}">
                <a16:creationId xmlns:a16="http://schemas.microsoft.com/office/drawing/2014/main" id="{6C842169-642D-4D17-8FDA-95DD61B16FF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544" y="337239"/>
            <a:ext cx="1272639" cy="1272639"/>
          </a:xfrm>
          <a:prstGeom prst="rect">
            <a:avLst/>
          </a:prstGeom>
        </p:spPr>
      </p:pic>
      <p:pic>
        <p:nvPicPr>
          <p:cNvPr id="21" name="Graphic 20" descr="Architecture outline">
            <a:extLst>
              <a:ext uri="{FF2B5EF4-FFF2-40B4-BE49-F238E27FC236}">
                <a16:creationId xmlns:a16="http://schemas.microsoft.com/office/drawing/2014/main" id="{2EA24FA3-B12B-4F68-8E29-F21E73BA2CB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45836" y="337239"/>
            <a:ext cx="1272639" cy="1272639"/>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8" name="Picture 27">
            <a:extLst>
              <a:ext uri="{FF2B5EF4-FFF2-40B4-BE49-F238E27FC236}">
                <a16:creationId xmlns:a16="http://schemas.microsoft.com/office/drawing/2014/main" id="{DAFA2C2D-90C2-4403-87C0-2823741379C7}"/>
              </a:ext>
            </a:extLst>
          </p:cNvPr>
          <p:cNvPicPr>
            <a:picLocks noChangeAspect="1"/>
          </p:cNvPicPr>
          <p:nvPr/>
        </p:nvPicPr>
        <p:blipFill>
          <a:blip r:embed="rId4"/>
          <a:stretch>
            <a:fillRect/>
          </a:stretch>
        </p:blipFill>
        <p:spPr>
          <a:xfrm>
            <a:off x="366085" y="1202084"/>
            <a:ext cx="5982300" cy="3192175"/>
          </a:xfrm>
          <a:prstGeom prst="rect">
            <a:avLst/>
          </a:prstGeom>
          <a:ln>
            <a:solidFill>
              <a:schemeClr val="accent1"/>
            </a:solidFill>
          </a:ln>
        </p:spPr>
      </p:pic>
      <p:pic>
        <p:nvPicPr>
          <p:cNvPr id="30" name="Picture 29">
            <a:extLst>
              <a:ext uri="{FF2B5EF4-FFF2-40B4-BE49-F238E27FC236}">
                <a16:creationId xmlns:a16="http://schemas.microsoft.com/office/drawing/2014/main" id="{720AE588-9A56-435F-B6DD-6C0FD2A452D7}"/>
              </a:ext>
            </a:extLst>
          </p:cNvPr>
          <p:cNvPicPr>
            <a:picLocks noChangeAspect="1"/>
          </p:cNvPicPr>
          <p:nvPr/>
        </p:nvPicPr>
        <p:blipFill>
          <a:blip r:embed="rId5"/>
          <a:stretch>
            <a:fillRect/>
          </a:stretch>
        </p:blipFill>
        <p:spPr>
          <a:xfrm>
            <a:off x="6563559" y="1202084"/>
            <a:ext cx="5262356" cy="2818897"/>
          </a:xfrm>
          <a:prstGeom prst="rect">
            <a:avLst/>
          </a:prstGeom>
          <a:ln>
            <a:solidFill>
              <a:schemeClr val="accent1"/>
            </a:solidFill>
          </a:ln>
        </p:spPr>
      </p:pic>
      <p:pic>
        <p:nvPicPr>
          <p:cNvPr id="32" name="Picture 31">
            <a:extLst>
              <a:ext uri="{FF2B5EF4-FFF2-40B4-BE49-F238E27FC236}">
                <a16:creationId xmlns:a16="http://schemas.microsoft.com/office/drawing/2014/main" id="{2CCFB44E-D77A-48AB-B3AB-E1D951EAD9E1}"/>
              </a:ext>
            </a:extLst>
          </p:cNvPr>
          <p:cNvPicPr>
            <a:picLocks noChangeAspect="1"/>
          </p:cNvPicPr>
          <p:nvPr/>
        </p:nvPicPr>
        <p:blipFill>
          <a:blip r:embed="rId6"/>
          <a:stretch>
            <a:fillRect/>
          </a:stretch>
        </p:blipFill>
        <p:spPr>
          <a:xfrm>
            <a:off x="6563558" y="4117474"/>
            <a:ext cx="5262355" cy="2411259"/>
          </a:xfrm>
          <a:prstGeom prst="rect">
            <a:avLst/>
          </a:prstGeom>
          <a:ln>
            <a:solidFill>
              <a:schemeClr val="accent1"/>
            </a:solidFill>
          </a:ln>
        </p:spPr>
      </p:pic>
      <p:pic>
        <p:nvPicPr>
          <p:cNvPr id="4104" name="Picture 8" descr="Schemes of work, lesson plans and CPD - Kapow Primary">
            <a:extLst>
              <a:ext uri="{FF2B5EF4-FFF2-40B4-BE49-F238E27FC236}">
                <a16:creationId xmlns:a16="http://schemas.microsoft.com/office/drawing/2014/main" id="{027A8FD0-9391-4432-AAB8-EBA6EC1890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42760" y="4613776"/>
            <a:ext cx="3348076" cy="16740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2F2708C9-B321-49AF-9FE4-70605E109AAF}"/>
              </a:ext>
            </a:extLst>
          </p:cNvPr>
          <p:cNvPicPr>
            <a:picLocks noChangeAspect="1"/>
          </p:cNvPicPr>
          <p:nvPr/>
        </p:nvPicPr>
        <p:blipFill>
          <a:blip r:embed="rId4"/>
          <a:stretch>
            <a:fillRect/>
          </a:stretch>
        </p:blipFill>
        <p:spPr>
          <a:xfrm>
            <a:off x="523781" y="1277196"/>
            <a:ext cx="11256227" cy="5185748"/>
          </a:xfrm>
          <a:prstGeom prst="rect">
            <a:avLst/>
          </a:prstGeom>
        </p:spPr>
      </p:pic>
    </p:spTree>
    <p:extLst>
      <p:ext uri="{BB962C8B-B14F-4D97-AF65-F5344CB8AC3E}">
        <p14:creationId xmlns:p14="http://schemas.microsoft.com/office/powerpoint/2010/main" val="2682282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4DEDEC70-BC18-4FAD-B805-DB60B7842073}"/>
              </a:ext>
            </a:extLst>
          </p:cNvPr>
          <p:cNvPicPr>
            <a:picLocks noChangeAspect="1"/>
          </p:cNvPicPr>
          <p:nvPr/>
        </p:nvPicPr>
        <p:blipFill>
          <a:blip r:embed="rId4"/>
          <a:stretch>
            <a:fillRect/>
          </a:stretch>
        </p:blipFill>
        <p:spPr>
          <a:xfrm>
            <a:off x="419133" y="1269507"/>
            <a:ext cx="11388168" cy="5290265"/>
          </a:xfrm>
          <a:prstGeom prst="rect">
            <a:avLst/>
          </a:prstGeom>
        </p:spPr>
      </p:pic>
    </p:spTree>
    <p:extLst>
      <p:ext uri="{BB962C8B-B14F-4D97-AF65-F5344CB8AC3E}">
        <p14:creationId xmlns:p14="http://schemas.microsoft.com/office/powerpoint/2010/main" val="123217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Coverage of Skills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104297"/>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40" name="Picture 39">
            <a:extLst>
              <a:ext uri="{FF2B5EF4-FFF2-40B4-BE49-F238E27FC236}">
                <a16:creationId xmlns:a16="http://schemas.microsoft.com/office/drawing/2014/main" id="{08C4E6CB-6884-405D-BF1C-69769904A751}"/>
              </a:ext>
            </a:extLst>
          </p:cNvPr>
          <p:cNvPicPr>
            <a:picLocks noChangeAspect="1"/>
          </p:cNvPicPr>
          <p:nvPr/>
        </p:nvPicPr>
        <p:blipFill>
          <a:blip r:embed="rId4"/>
          <a:stretch>
            <a:fillRect/>
          </a:stretch>
        </p:blipFill>
        <p:spPr>
          <a:xfrm>
            <a:off x="512731" y="1250872"/>
            <a:ext cx="11081506" cy="5242313"/>
          </a:xfrm>
          <a:prstGeom prst="rect">
            <a:avLst/>
          </a:prstGeom>
        </p:spPr>
      </p:pic>
    </p:spTree>
    <p:extLst>
      <p:ext uri="{BB962C8B-B14F-4D97-AF65-F5344CB8AC3E}">
        <p14:creationId xmlns:p14="http://schemas.microsoft.com/office/powerpoint/2010/main" val="1271154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Coverage of Skills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054238"/>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3" name="Picture 2">
            <a:extLst>
              <a:ext uri="{FF2B5EF4-FFF2-40B4-BE49-F238E27FC236}">
                <a16:creationId xmlns:a16="http://schemas.microsoft.com/office/drawing/2014/main" id="{4480D8DF-9A8B-4FEA-A6EC-EB29CA6078F9}"/>
              </a:ext>
            </a:extLst>
          </p:cNvPr>
          <p:cNvPicPr>
            <a:picLocks noChangeAspect="1"/>
          </p:cNvPicPr>
          <p:nvPr/>
        </p:nvPicPr>
        <p:blipFill>
          <a:blip r:embed="rId4"/>
          <a:stretch>
            <a:fillRect/>
          </a:stretch>
        </p:blipFill>
        <p:spPr>
          <a:xfrm>
            <a:off x="6252684" y="1175420"/>
            <a:ext cx="5555683" cy="2759886"/>
          </a:xfrm>
          <a:prstGeom prst="rect">
            <a:avLst/>
          </a:prstGeom>
        </p:spPr>
      </p:pic>
      <p:pic>
        <p:nvPicPr>
          <p:cNvPr id="6" name="Picture 5">
            <a:extLst>
              <a:ext uri="{FF2B5EF4-FFF2-40B4-BE49-F238E27FC236}">
                <a16:creationId xmlns:a16="http://schemas.microsoft.com/office/drawing/2014/main" id="{29759471-1F68-4F9C-8765-3ABAE3867E9F}"/>
              </a:ext>
            </a:extLst>
          </p:cNvPr>
          <p:cNvPicPr>
            <a:picLocks noChangeAspect="1"/>
          </p:cNvPicPr>
          <p:nvPr/>
        </p:nvPicPr>
        <p:blipFill>
          <a:blip r:embed="rId5"/>
          <a:stretch>
            <a:fillRect/>
          </a:stretch>
        </p:blipFill>
        <p:spPr>
          <a:xfrm>
            <a:off x="535617" y="4014650"/>
            <a:ext cx="5560383" cy="2550574"/>
          </a:xfrm>
          <a:prstGeom prst="rect">
            <a:avLst/>
          </a:prstGeom>
          <a:ln>
            <a:solidFill>
              <a:schemeClr val="accent1"/>
            </a:solidFill>
          </a:ln>
        </p:spPr>
      </p:pic>
      <p:pic>
        <p:nvPicPr>
          <p:cNvPr id="8" name="Picture 7">
            <a:extLst>
              <a:ext uri="{FF2B5EF4-FFF2-40B4-BE49-F238E27FC236}">
                <a16:creationId xmlns:a16="http://schemas.microsoft.com/office/drawing/2014/main" id="{F8B07007-FFCA-4D69-A0CA-F1AB8CC05B82}"/>
              </a:ext>
            </a:extLst>
          </p:cNvPr>
          <p:cNvPicPr>
            <a:picLocks noChangeAspect="1"/>
          </p:cNvPicPr>
          <p:nvPr/>
        </p:nvPicPr>
        <p:blipFill>
          <a:blip r:embed="rId6"/>
          <a:stretch>
            <a:fillRect/>
          </a:stretch>
        </p:blipFill>
        <p:spPr>
          <a:xfrm>
            <a:off x="6196612" y="4013088"/>
            <a:ext cx="5560384" cy="2552136"/>
          </a:xfrm>
          <a:prstGeom prst="rect">
            <a:avLst/>
          </a:prstGeom>
        </p:spPr>
      </p:pic>
      <p:pic>
        <p:nvPicPr>
          <p:cNvPr id="10" name="Picture 9">
            <a:extLst>
              <a:ext uri="{FF2B5EF4-FFF2-40B4-BE49-F238E27FC236}">
                <a16:creationId xmlns:a16="http://schemas.microsoft.com/office/drawing/2014/main" id="{E32D0F6F-81A0-4E53-BE1F-3EDA6B0F8C97}"/>
              </a:ext>
            </a:extLst>
          </p:cNvPr>
          <p:cNvPicPr>
            <a:picLocks noChangeAspect="1"/>
          </p:cNvPicPr>
          <p:nvPr/>
        </p:nvPicPr>
        <p:blipFill>
          <a:blip r:embed="rId7"/>
          <a:stretch>
            <a:fillRect/>
          </a:stretch>
        </p:blipFill>
        <p:spPr>
          <a:xfrm>
            <a:off x="535617" y="1133439"/>
            <a:ext cx="5567214" cy="2759886"/>
          </a:xfrm>
          <a:prstGeom prst="rect">
            <a:avLst/>
          </a:prstGeom>
          <a:ln>
            <a:solidFill>
              <a:schemeClr val="accent1"/>
            </a:solidFill>
          </a:ln>
        </p:spPr>
      </p:pic>
      <p:pic>
        <p:nvPicPr>
          <p:cNvPr id="14" name="Picture 13">
            <a:extLst>
              <a:ext uri="{FF2B5EF4-FFF2-40B4-BE49-F238E27FC236}">
                <a16:creationId xmlns:a16="http://schemas.microsoft.com/office/drawing/2014/main" id="{F9B2124D-2A64-48FB-A1B9-60F986CC6E87}"/>
              </a:ext>
            </a:extLst>
          </p:cNvPr>
          <p:cNvPicPr>
            <a:picLocks noChangeAspect="1"/>
          </p:cNvPicPr>
          <p:nvPr/>
        </p:nvPicPr>
        <p:blipFill>
          <a:blip r:embed="rId4"/>
          <a:stretch>
            <a:fillRect/>
          </a:stretch>
        </p:blipFill>
        <p:spPr>
          <a:xfrm>
            <a:off x="6208143" y="1175420"/>
            <a:ext cx="5555683" cy="2759886"/>
          </a:xfrm>
          <a:prstGeom prst="rect">
            <a:avLst/>
          </a:prstGeom>
          <a:ln>
            <a:solidFill>
              <a:schemeClr val="accent1"/>
            </a:solidFill>
          </a:ln>
        </p:spPr>
      </p:pic>
      <p:pic>
        <p:nvPicPr>
          <p:cNvPr id="16" name="Picture 15">
            <a:extLst>
              <a:ext uri="{FF2B5EF4-FFF2-40B4-BE49-F238E27FC236}">
                <a16:creationId xmlns:a16="http://schemas.microsoft.com/office/drawing/2014/main" id="{5934C1DE-7AA5-406B-A6FB-DC53BD726AFB}"/>
              </a:ext>
            </a:extLst>
          </p:cNvPr>
          <p:cNvPicPr>
            <a:picLocks noChangeAspect="1"/>
          </p:cNvPicPr>
          <p:nvPr/>
        </p:nvPicPr>
        <p:blipFill>
          <a:blip r:embed="rId6"/>
          <a:stretch>
            <a:fillRect/>
          </a:stretch>
        </p:blipFill>
        <p:spPr>
          <a:xfrm>
            <a:off x="6208143" y="4013088"/>
            <a:ext cx="5560384" cy="2552136"/>
          </a:xfrm>
          <a:prstGeom prst="rect">
            <a:avLst/>
          </a:prstGeom>
          <a:ln>
            <a:solidFill>
              <a:schemeClr val="accent1"/>
            </a:solidFill>
          </a:ln>
        </p:spPr>
      </p:pic>
    </p:spTree>
    <p:extLst>
      <p:ext uri="{BB962C8B-B14F-4D97-AF65-F5344CB8AC3E}">
        <p14:creationId xmlns:p14="http://schemas.microsoft.com/office/powerpoint/2010/main" val="1354385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095130" y="211162"/>
            <a:ext cx="7574132"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13065" y="1113174"/>
            <a:ext cx="1174515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14" name="Picture 13">
            <a:extLst>
              <a:ext uri="{FF2B5EF4-FFF2-40B4-BE49-F238E27FC236}">
                <a16:creationId xmlns:a16="http://schemas.microsoft.com/office/drawing/2014/main" id="{33CF4250-4672-40C0-B503-A693317AC345}"/>
              </a:ext>
            </a:extLst>
          </p:cNvPr>
          <p:cNvPicPr>
            <a:picLocks noChangeAspect="1"/>
          </p:cNvPicPr>
          <p:nvPr/>
        </p:nvPicPr>
        <p:blipFill rotWithShape="1">
          <a:blip r:embed="rId4"/>
          <a:srcRect r="11637" b="14261"/>
          <a:stretch/>
        </p:blipFill>
        <p:spPr>
          <a:xfrm>
            <a:off x="384367" y="1254653"/>
            <a:ext cx="3610407" cy="2785579"/>
          </a:xfrm>
          <a:prstGeom prst="rect">
            <a:avLst/>
          </a:prstGeom>
        </p:spPr>
      </p:pic>
      <p:pic>
        <p:nvPicPr>
          <p:cNvPr id="17" name="Picture 16">
            <a:extLst>
              <a:ext uri="{FF2B5EF4-FFF2-40B4-BE49-F238E27FC236}">
                <a16:creationId xmlns:a16="http://schemas.microsoft.com/office/drawing/2014/main" id="{7CDF3458-D498-485D-A316-5A92DB139D10}"/>
              </a:ext>
            </a:extLst>
          </p:cNvPr>
          <p:cNvPicPr>
            <a:picLocks noChangeAspect="1"/>
          </p:cNvPicPr>
          <p:nvPr/>
        </p:nvPicPr>
        <p:blipFill>
          <a:blip r:embed="rId5"/>
          <a:stretch>
            <a:fillRect/>
          </a:stretch>
        </p:blipFill>
        <p:spPr>
          <a:xfrm>
            <a:off x="4444905" y="1251777"/>
            <a:ext cx="3542010" cy="2752988"/>
          </a:xfrm>
          <a:prstGeom prst="rect">
            <a:avLst/>
          </a:prstGeom>
        </p:spPr>
      </p:pic>
      <p:pic>
        <p:nvPicPr>
          <p:cNvPr id="19" name="Picture 18">
            <a:extLst>
              <a:ext uri="{FF2B5EF4-FFF2-40B4-BE49-F238E27FC236}">
                <a16:creationId xmlns:a16="http://schemas.microsoft.com/office/drawing/2014/main" id="{12923F28-2838-43E2-9D8C-EF7B56C2B495}"/>
              </a:ext>
            </a:extLst>
          </p:cNvPr>
          <p:cNvPicPr>
            <a:picLocks noChangeAspect="1"/>
          </p:cNvPicPr>
          <p:nvPr/>
        </p:nvPicPr>
        <p:blipFill>
          <a:blip r:embed="rId6"/>
          <a:stretch>
            <a:fillRect/>
          </a:stretch>
        </p:blipFill>
        <p:spPr>
          <a:xfrm>
            <a:off x="4444905" y="4241267"/>
            <a:ext cx="3542010" cy="2342584"/>
          </a:xfrm>
          <a:prstGeom prst="rect">
            <a:avLst/>
          </a:prstGeom>
        </p:spPr>
      </p:pic>
      <p:pic>
        <p:nvPicPr>
          <p:cNvPr id="21" name="Picture 20">
            <a:extLst>
              <a:ext uri="{FF2B5EF4-FFF2-40B4-BE49-F238E27FC236}">
                <a16:creationId xmlns:a16="http://schemas.microsoft.com/office/drawing/2014/main" id="{A0F9A495-F830-42C3-8C13-6EDA202D65C4}"/>
              </a:ext>
            </a:extLst>
          </p:cNvPr>
          <p:cNvPicPr>
            <a:picLocks noChangeAspect="1"/>
          </p:cNvPicPr>
          <p:nvPr/>
        </p:nvPicPr>
        <p:blipFill>
          <a:blip r:embed="rId7"/>
          <a:stretch>
            <a:fillRect/>
          </a:stretch>
        </p:blipFill>
        <p:spPr>
          <a:xfrm>
            <a:off x="8340304" y="4241267"/>
            <a:ext cx="3526333" cy="2342584"/>
          </a:xfrm>
          <a:prstGeom prst="rect">
            <a:avLst/>
          </a:prstGeom>
        </p:spPr>
      </p:pic>
      <p:pic>
        <p:nvPicPr>
          <p:cNvPr id="23" name="Picture 22">
            <a:extLst>
              <a:ext uri="{FF2B5EF4-FFF2-40B4-BE49-F238E27FC236}">
                <a16:creationId xmlns:a16="http://schemas.microsoft.com/office/drawing/2014/main" id="{4FACAEF8-72C5-4809-9E7C-442399602219}"/>
              </a:ext>
            </a:extLst>
          </p:cNvPr>
          <p:cNvPicPr>
            <a:picLocks noChangeAspect="1"/>
          </p:cNvPicPr>
          <p:nvPr/>
        </p:nvPicPr>
        <p:blipFill>
          <a:blip r:embed="rId8"/>
          <a:stretch>
            <a:fillRect/>
          </a:stretch>
        </p:blipFill>
        <p:spPr>
          <a:xfrm>
            <a:off x="384367" y="4216138"/>
            <a:ext cx="3610407" cy="2392839"/>
          </a:xfrm>
          <a:prstGeom prst="rect">
            <a:avLst/>
          </a:prstGeom>
        </p:spPr>
      </p:pic>
      <p:pic>
        <p:nvPicPr>
          <p:cNvPr id="25" name="Picture 24">
            <a:extLst>
              <a:ext uri="{FF2B5EF4-FFF2-40B4-BE49-F238E27FC236}">
                <a16:creationId xmlns:a16="http://schemas.microsoft.com/office/drawing/2014/main" id="{0F6B2298-06B2-410E-BB90-7D6E3582802A}"/>
              </a:ext>
            </a:extLst>
          </p:cNvPr>
          <p:cNvPicPr>
            <a:picLocks noChangeAspect="1"/>
          </p:cNvPicPr>
          <p:nvPr/>
        </p:nvPicPr>
        <p:blipFill>
          <a:blip r:embed="rId9"/>
          <a:stretch>
            <a:fillRect/>
          </a:stretch>
        </p:blipFill>
        <p:spPr>
          <a:xfrm>
            <a:off x="8340304" y="1280604"/>
            <a:ext cx="3526333" cy="2724160"/>
          </a:xfrm>
          <a:prstGeom prst="rect">
            <a:avLst/>
          </a:prstGeom>
        </p:spPr>
      </p:pic>
    </p:spTree>
    <p:extLst>
      <p:ext uri="{BB962C8B-B14F-4D97-AF65-F5344CB8AC3E}">
        <p14:creationId xmlns:p14="http://schemas.microsoft.com/office/powerpoint/2010/main" val="1506965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719091" y="2045730"/>
            <a:ext cx="8620218" cy="34163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r>
              <a:rPr lang="en-US" sz="2400" b="0" i="0" dirty="0">
                <a:effectLst/>
                <a:latin typeface="+mj-lt"/>
              </a:rPr>
              <a:t>Kapow's assessment features offer teachers the ability to track and evaluate students' design process, creativity, and technical </a:t>
            </a:r>
            <a:r>
              <a:rPr lang="en-US" sz="2400" b="0" i="0">
                <a:effectLst/>
                <a:latin typeface="+mj-lt"/>
              </a:rPr>
              <a:t>proficiency.</a:t>
            </a:r>
          </a:p>
          <a:p>
            <a:pPr algn="l"/>
            <a:r>
              <a:rPr lang="en-US" sz="2400" b="0" i="0">
                <a:effectLst/>
                <a:latin typeface="+mj-lt"/>
              </a:rPr>
              <a:t> </a:t>
            </a:r>
            <a:endParaRPr lang="en-US" sz="2400" b="0" i="0" dirty="0">
              <a:effectLst/>
              <a:latin typeface="+mj-lt"/>
            </a:endParaRPr>
          </a:p>
          <a:p>
            <a:pPr algn="l"/>
            <a:r>
              <a:rPr lang="en-US" sz="2400" b="0" i="0" dirty="0">
                <a:effectLst/>
                <a:latin typeface="+mj-lt"/>
              </a:rPr>
              <a:t>It allows staff to provide feedback, formally assess and generate comprehensive reports, helping them identify areas for improvement and celebrate students' achievements in D&amp;T.</a:t>
            </a: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31" name="Picture 30">
            <a:extLst>
              <a:ext uri="{FF2B5EF4-FFF2-40B4-BE49-F238E27FC236}">
                <a16:creationId xmlns:a16="http://schemas.microsoft.com/office/drawing/2014/main" id="{819984F7-99BD-472E-B668-3CDD39D0E761}"/>
              </a:ext>
            </a:extLst>
          </p:cNvPr>
          <p:cNvPicPr>
            <a:picLocks noChangeAspect="1"/>
          </p:cNvPicPr>
          <p:nvPr/>
        </p:nvPicPr>
        <p:blipFill>
          <a:blip r:embed="rId4"/>
          <a:stretch>
            <a:fillRect/>
          </a:stretch>
        </p:blipFill>
        <p:spPr>
          <a:xfrm>
            <a:off x="9932633" y="1345781"/>
            <a:ext cx="1879600" cy="5357860"/>
          </a:xfrm>
          <a:prstGeom prst="rect">
            <a:avLst/>
          </a:prstGeom>
          <a:ln>
            <a:noFill/>
          </a:ln>
          <a:effectLst>
            <a:softEdge rad="112500"/>
          </a:effectLst>
        </p:spPr>
      </p:pic>
    </p:spTree>
    <p:extLst>
      <p:ext uri="{BB962C8B-B14F-4D97-AF65-F5344CB8AC3E}">
        <p14:creationId xmlns:p14="http://schemas.microsoft.com/office/powerpoint/2010/main" val="1769308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TotalTime>
  <Words>1041</Words>
  <Application>Microsoft Office PowerPoint</Application>
  <PresentationFormat>Widescreen</PresentationFormat>
  <Paragraphs>109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16</cp:revision>
  <dcterms:created xsi:type="dcterms:W3CDTF">2023-10-03T11:46:08Z</dcterms:created>
  <dcterms:modified xsi:type="dcterms:W3CDTF">2023-10-12T10:39:13Z</dcterms:modified>
</cp:coreProperties>
</file>