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69" r:id="rId5"/>
    <p:sldId id="313" r:id="rId6"/>
    <p:sldId id="295" r:id="rId7"/>
    <p:sldId id="311" r:id="rId8"/>
    <p:sldId id="312" r:id="rId9"/>
    <p:sldId id="314" r:id="rId10"/>
    <p:sldId id="304" r:id="rId11"/>
    <p:sldId id="321" r:id="rId12"/>
    <p:sldId id="319" r:id="rId13"/>
    <p:sldId id="307" r:id="rId14"/>
    <p:sldId id="322" r:id="rId15"/>
    <p:sldId id="323" r:id="rId16"/>
    <p:sldId id="260" r:id="rId17"/>
    <p:sldId id="27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E87847-7AEC-4A73-BE6E-DBEBA85D4809}" v="8" dt="2023-10-12T12:37:25.5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10E87847-7AEC-4A73-BE6E-DBEBA85D4809}"/>
    <pc:docChg chg="undo redo custSel modSld">
      <pc:chgData name="Bruce  Craggs" userId="be112f42-67c2-4ea5-9d71-cb08a36d1894" providerId="ADAL" clId="{10E87847-7AEC-4A73-BE6E-DBEBA85D4809}" dt="2023-10-12T12:37:25.553" v="105"/>
      <pc:docMkLst>
        <pc:docMk/>
      </pc:docMkLst>
      <pc:sldChg chg="addSp delSp modSp mod">
        <pc:chgData name="Bruce  Craggs" userId="be112f42-67c2-4ea5-9d71-cb08a36d1894" providerId="ADAL" clId="{10E87847-7AEC-4A73-BE6E-DBEBA85D4809}" dt="2023-10-12T09:09:50.227" v="72" actId="1076"/>
        <pc:sldMkLst>
          <pc:docMk/>
          <pc:sldMk cId="844812488" sldId="256"/>
        </pc:sldMkLst>
        <pc:spChg chg="mod">
          <ac:chgData name="Bruce  Craggs" userId="be112f42-67c2-4ea5-9d71-cb08a36d1894" providerId="ADAL" clId="{10E87847-7AEC-4A73-BE6E-DBEBA85D4809}" dt="2023-10-12T09:09:28.109" v="66" actId="20577"/>
          <ac:spMkLst>
            <pc:docMk/>
            <pc:sldMk cId="844812488" sldId="256"/>
            <ac:spMk id="15" creationId="{CAA4881D-4CCB-4663-AE41-0AC1CB916C7E}"/>
          </ac:spMkLst>
        </pc:spChg>
        <pc:picChg chg="add mod">
          <ac:chgData name="Bruce  Craggs" userId="be112f42-67c2-4ea5-9d71-cb08a36d1894" providerId="ADAL" clId="{10E87847-7AEC-4A73-BE6E-DBEBA85D4809}" dt="2023-10-12T09:09:50.227" v="72" actId="1076"/>
          <ac:picMkLst>
            <pc:docMk/>
            <pc:sldMk cId="844812488" sldId="256"/>
            <ac:picMk id="3" creationId="{C55AC328-4BC3-46EF-A06B-4926835EF493}"/>
          </ac:picMkLst>
        </pc:picChg>
        <pc:picChg chg="del">
          <ac:chgData name="Bruce  Craggs" userId="be112f42-67c2-4ea5-9d71-cb08a36d1894" providerId="ADAL" clId="{10E87847-7AEC-4A73-BE6E-DBEBA85D4809}" dt="2023-10-12T08:40:06.359" v="42" actId="478"/>
          <ac:picMkLst>
            <pc:docMk/>
            <pc:sldMk cId="844812488" sldId="256"/>
            <ac:picMk id="4" creationId="{10CF88AD-B2A1-4A3E-AD6F-B76BC00A0D0A}"/>
          </ac:picMkLst>
        </pc:picChg>
        <pc:picChg chg="add del mod">
          <ac:chgData name="Bruce  Craggs" userId="be112f42-67c2-4ea5-9d71-cb08a36d1894" providerId="ADAL" clId="{10E87847-7AEC-4A73-BE6E-DBEBA85D4809}" dt="2023-10-12T08:40:07.159" v="43" actId="478"/>
          <ac:picMkLst>
            <pc:docMk/>
            <pc:sldMk cId="844812488" sldId="256"/>
            <ac:picMk id="6" creationId="{CA6A6AAF-6F5C-4278-ACF9-F15D8F0B440F}"/>
          </ac:picMkLst>
        </pc:picChg>
        <pc:picChg chg="add del mod">
          <ac:chgData name="Bruce  Craggs" userId="be112f42-67c2-4ea5-9d71-cb08a36d1894" providerId="ADAL" clId="{10E87847-7AEC-4A73-BE6E-DBEBA85D4809}" dt="2023-10-12T09:09:35.961" v="67" actId="478"/>
          <ac:picMkLst>
            <pc:docMk/>
            <pc:sldMk cId="844812488" sldId="256"/>
            <ac:picMk id="9" creationId="{5E32D559-3B2A-49A0-A261-EC78AAAA0A9A}"/>
          </ac:picMkLst>
        </pc:picChg>
      </pc:sldChg>
      <pc:sldChg chg="addSp modSp mod">
        <pc:chgData name="Bruce  Craggs" userId="be112f42-67c2-4ea5-9d71-cb08a36d1894" providerId="ADAL" clId="{10E87847-7AEC-4A73-BE6E-DBEBA85D4809}" dt="2023-10-12T12:37:22.432" v="103" actId="1076"/>
        <pc:sldMkLst>
          <pc:docMk/>
          <pc:sldMk cId="2561508746" sldId="257"/>
        </pc:sldMkLst>
        <pc:spChg chg="mod">
          <ac:chgData name="Bruce  Craggs" userId="be112f42-67c2-4ea5-9d71-cb08a36d1894" providerId="ADAL" clId="{10E87847-7AEC-4A73-BE6E-DBEBA85D4809}" dt="2023-10-12T09:09:55.177" v="81" actId="20577"/>
          <ac:spMkLst>
            <pc:docMk/>
            <pc:sldMk cId="2561508746" sldId="257"/>
            <ac:spMk id="4" creationId="{0F17D85B-957E-4E41-A065-73DEF7442967}"/>
          </ac:spMkLst>
        </pc:spChg>
        <pc:picChg chg="add mod">
          <ac:chgData name="Bruce  Craggs" userId="be112f42-67c2-4ea5-9d71-cb08a36d1894" providerId="ADAL" clId="{10E87847-7AEC-4A73-BE6E-DBEBA85D4809}" dt="2023-10-12T12:37:20.319" v="101" actId="1076"/>
          <ac:picMkLst>
            <pc:docMk/>
            <pc:sldMk cId="2561508746" sldId="257"/>
            <ac:picMk id="6" creationId="{5A07A4ED-1387-4ADB-A9CC-11D42B7FECA0}"/>
          </ac:picMkLst>
        </pc:picChg>
        <pc:picChg chg="add mod">
          <ac:chgData name="Bruce  Craggs" userId="be112f42-67c2-4ea5-9d71-cb08a36d1894" providerId="ADAL" clId="{10E87847-7AEC-4A73-BE6E-DBEBA85D4809}" dt="2023-10-12T12:37:22.432" v="103" actId="1076"/>
          <ac:picMkLst>
            <pc:docMk/>
            <pc:sldMk cId="2561508746" sldId="257"/>
            <ac:picMk id="8" creationId="{5C05AD61-70BA-4E97-8170-858B3B8479D7}"/>
          </ac:picMkLst>
        </pc:picChg>
      </pc:sldChg>
      <pc:sldChg chg="addSp modSp mod">
        <pc:chgData name="Bruce  Craggs" userId="be112f42-67c2-4ea5-9d71-cb08a36d1894" providerId="ADAL" clId="{10E87847-7AEC-4A73-BE6E-DBEBA85D4809}" dt="2023-10-12T12:37:24.561" v="104"/>
        <pc:sldMkLst>
          <pc:docMk/>
          <pc:sldMk cId="2639884630" sldId="258"/>
        </pc:sldMkLst>
        <pc:spChg chg="mod">
          <ac:chgData name="Bruce  Craggs" userId="be112f42-67c2-4ea5-9d71-cb08a36d1894" providerId="ADAL" clId="{10E87847-7AEC-4A73-BE6E-DBEBA85D4809}" dt="2023-10-12T09:09:59.626" v="82"/>
          <ac:spMkLst>
            <pc:docMk/>
            <pc:sldMk cId="2639884630" sldId="258"/>
            <ac:spMk id="16" creationId="{4DB08212-1684-4DD1-9574-1DCCB0852B13}"/>
          </ac:spMkLst>
        </pc:spChg>
        <pc:picChg chg="add mod">
          <ac:chgData name="Bruce  Craggs" userId="be112f42-67c2-4ea5-9d71-cb08a36d1894" providerId="ADAL" clId="{10E87847-7AEC-4A73-BE6E-DBEBA85D4809}" dt="2023-10-12T12:37:24.561" v="104"/>
          <ac:picMkLst>
            <pc:docMk/>
            <pc:sldMk cId="2639884630" sldId="258"/>
            <ac:picMk id="7" creationId="{D53D825F-146C-4DA6-843C-A9430BA46580}"/>
          </ac:picMkLst>
        </pc:picChg>
        <pc:picChg chg="add mod">
          <ac:chgData name="Bruce  Craggs" userId="be112f42-67c2-4ea5-9d71-cb08a36d1894" providerId="ADAL" clId="{10E87847-7AEC-4A73-BE6E-DBEBA85D4809}" dt="2023-10-12T12:37:24.561" v="104"/>
          <ac:picMkLst>
            <pc:docMk/>
            <pc:sldMk cId="2639884630" sldId="258"/>
            <ac:picMk id="10" creationId="{5586F001-BEAA-4676-BFEE-B27466D8A9AF}"/>
          </ac:picMkLst>
        </pc:picChg>
      </pc:sldChg>
      <pc:sldChg chg="addSp delSp modSp mod">
        <pc:chgData name="Bruce  Craggs" userId="be112f42-67c2-4ea5-9d71-cb08a36d1894" providerId="ADAL" clId="{10E87847-7AEC-4A73-BE6E-DBEBA85D4809}" dt="2023-10-12T12:36:32.400" v="85" actId="208"/>
        <pc:sldMkLst>
          <pc:docMk/>
          <pc:sldMk cId="1769308161" sldId="260"/>
        </pc:sldMkLst>
        <pc:spChg chg="mod">
          <ac:chgData name="Bruce  Craggs" userId="be112f42-67c2-4ea5-9d71-cb08a36d1894" providerId="ADAL" clId="{10E87847-7AEC-4A73-BE6E-DBEBA85D4809}" dt="2023-10-12T08:35:57.093" v="39" actId="20577"/>
          <ac:spMkLst>
            <pc:docMk/>
            <pc:sldMk cId="1769308161" sldId="260"/>
            <ac:spMk id="10" creationId="{737BC8CF-04CF-4BD4-98FC-63F100E3637D}"/>
          </ac:spMkLst>
        </pc:spChg>
        <pc:picChg chg="mod">
          <ac:chgData name="Bruce  Craggs" userId="be112f42-67c2-4ea5-9d71-cb08a36d1894" providerId="ADAL" clId="{10E87847-7AEC-4A73-BE6E-DBEBA85D4809}" dt="2023-10-12T12:36:32.400" v="85" actId="208"/>
          <ac:picMkLst>
            <pc:docMk/>
            <pc:sldMk cId="1769308161" sldId="260"/>
            <ac:picMk id="5" creationId="{BE12C040-804D-4F2C-8B26-A5981AF329B8}"/>
          </ac:picMkLst>
        </pc:picChg>
        <pc:picChg chg="mod">
          <ac:chgData name="Bruce  Craggs" userId="be112f42-67c2-4ea5-9d71-cb08a36d1894" providerId="ADAL" clId="{10E87847-7AEC-4A73-BE6E-DBEBA85D4809}" dt="2023-10-12T12:36:32.400" v="85" actId="208"/>
          <ac:picMkLst>
            <pc:docMk/>
            <pc:sldMk cId="1769308161" sldId="260"/>
            <ac:picMk id="7" creationId="{170DA7E9-2F2F-4375-97F9-1F03CEAE0163}"/>
          </ac:picMkLst>
        </pc:picChg>
        <pc:picChg chg="add del mod">
          <ac:chgData name="Bruce  Craggs" userId="be112f42-67c2-4ea5-9d71-cb08a36d1894" providerId="ADAL" clId="{10E87847-7AEC-4A73-BE6E-DBEBA85D4809}" dt="2023-10-12T12:36:32.400" v="85" actId="208"/>
          <ac:picMkLst>
            <pc:docMk/>
            <pc:sldMk cId="1769308161" sldId="260"/>
            <ac:picMk id="11" creationId="{C26A5973-66AF-4ED3-8872-0ECCC8A23656}"/>
          </ac:picMkLst>
        </pc:picChg>
      </pc:sldChg>
      <pc:sldChg chg="addSp modSp mod">
        <pc:chgData name="Bruce  Craggs" userId="be112f42-67c2-4ea5-9d71-cb08a36d1894" providerId="ADAL" clId="{10E87847-7AEC-4A73-BE6E-DBEBA85D4809}" dt="2023-10-12T12:37:25.553" v="105"/>
        <pc:sldMkLst>
          <pc:docMk/>
          <pc:sldMk cId="4003961473" sldId="269"/>
        </pc:sldMkLst>
        <pc:spChg chg="mod">
          <ac:chgData name="Bruce  Craggs" userId="be112f42-67c2-4ea5-9d71-cb08a36d1894" providerId="ADAL" clId="{10E87847-7AEC-4A73-BE6E-DBEBA85D4809}" dt="2023-10-12T09:10:02.061" v="83"/>
          <ac:spMkLst>
            <pc:docMk/>
            <pc:sldMk cId="4003961473" sldId="269"/>
            <ac:spMk id="16" creationId="{4DB08212-1684-4DD1-9574-1DCCB0852B13}"/>
          </ac:spMkLst>
        </pc:spChg>
        <pc:picChg chg="add mod">
          <ac:chgData name="Bruce  Craggs" userId="be112f42-67c2-4ea5-9d71-cb08a36d1894" providerId="ADAL" clId="{10E87847-7AEC-4A73-BE6E-DBEBA85D4809}" dt="2023-10-12T12:37:25.553" v="105"/>
          <ac:picMkLst>
            <pc:docMk/>
            <pc:sldMk cId="4003961473" sldId="269"/>
            <ac:picMk id="7" creationId="{AB2060EA-E02C-4408-A7E7-32F2EABEE04B}"/>
          </ac:picMkLst>
        </pc:picChg>
        <pc:picChg chg="add mod">
          <ac:chgData name="Bruce  Craggs" userId="be112f42-67c2-4ea5-9d71-cb08a36d1894" providerId="ADAL" clId="{10E87847-7AEC-4A73-BE6E-DBEBA85D4809}" dt="2023-10-12T12:37:25.553" v="105"/>
          <ac:picMkLst>
            <pc:docMk/>
            <pc:sldMk cId="4003961473" sldId="269"/>
            <ac:picMk id="9" creationId="{444D0248-70C6-4FB9-B778-8251ABB4D55D}"/>
          </ac:picMkLst>
        </pc:picChg>
      </pc:sldChg>
      <pc:sldChg chg="addSp modSp">
        <pc:chgData name="Bruce  Craggs" userId="be112f42-67c2-4ea5-9d71-cb08a36d1894" providerId="ADAL" clId="{10E87847-7AEC-4A73-BE6E-DBEBA85D4809}" dt="2023-10-12T12:36:27.713" v="84"/>
        <pc:sldMkLst>
          <pc:docMk/>
          <pc:sldMk cId="3256413610" sldId="270"/>
        </pc:sldMkLst>
        <pc:picChg chg="add mod">
          <ac:chgData name="Bruce  Craggs" userId="be112f42-67c2-4ea5-9d71-cb08a36d1894" providerId="ADAL" clId="{10E87847-7AEC-4A73-BE6E-DBEBA85D4809}" dt="2023-10-12T12:36:27.713" v="84"/>
          <ac:picMkLst>
            <pc:docMk/>
            <pc:sldMk cId="3256413610" sldId="270"/>
            <ac:picMk id="6" creationId="{84C3C44A-0AD9-4EB0-9C2F-505BDBC62498}"/>
          </ac:picMkLst>
        </pc:picChg>
      </pc:sldChg>
      <pc:sldChg chg="modSp mod">
        <pc:chgData name="Bruce  Craggs" userId="be112f42-67c2-4ea5-9d71-cb08a36d1894" providerId="ADAL" clId="{10E87847-7AEC-4A73-BE6E-DBEBA85D4809}" dt="2023-10-12T12:37:03.095" v="95" actId="208"/>
        <pc:sldMkLst>
          <pc:docMk/>
          <pc:sldMk cId="1271154762" sldId="295"/>
        </pc:sldMkLst>
        <pc:picChg chg="mod">
          <ac:chgData name="Bruce  Craggs" userId="be112f42-67c2-4ea5-9d71-cb08a36d1894" providerId="ADAL" clId="{10E87847-7AEC-4A73-BE6E-DBEBA85D4809}" dt="2023-10-12T12:37:03.095" v="95" actId="208"/>
          <ac:picMkLst>
            <pc:docMk/>
            <pc:sldMk cId="1271154762" sldId="295"/>
            <ac:picMk id="3" creationId="{068B0CC6-E08F-49AA-B617-AE416CD6FD68}"/>
          </ac:picMkLst>
        </pc:picChg>
      </pc:sldChg>
      <pc:sldChg chg="modSp mod">
        <pc:chgData name="Bruce  Craggs" userId="be112f42-67c2-4ea5-9d71-cb08a36d1894" providerId="ADAL" clId="{10E87847-7AEC-4A73-BE6E-DBEBA85D4809}" dt="2023-10-12T12:36:54.239" v="92" actId="208"/>
        <pc:sldMkLst>
          <pc:docMk/>
          <pc:sldMk cId="3179474295" sldId="304"/>
        </pc:sldMkLst>
        <pc:picChg chg="mod">
          <ac:chgData name="Bruce  Craggs" userId="be112f42-67c2-4ea5-9d71-cb08a36d1894" providerId="ADAL" clId="{10E87847-7AEC-4A73-BE6E-DBEBA85D4809}" dt="2023-10-12T12:36:54.239" v="92" actId="208"/>
          <ac:picMkLst>
            <pc:docMk/>
            <pc:sldMk cId="3179474295" sldId="304"/>
            <ac:picMk id="9" creationId="{84488D9B-9DB4-4D13-A49F-C0B0D7E630AB}"/>
          </ac:picMkLst>
        </pc:picChg>
      </pc:sldChg>
      <pc:sldChg chg="modSp mod">
        <pc:chgData name="Bruce  Craggs" userId="be112f42-67c2-4ea5-9d71-cb08a36d1894" providerId="ADAL" clId="{10E87847-7AEC-4A73-BE6E-DBEBA85D4809}" dt="2023-10-12T12:36:39.215" v="88" actId="208"/>
        <pc:sldMkLst>
          <pc:docMk/>
          <pc:sldMk cId="1761353607" sldId="307"/>
        </pc:sldMkLst>
        <pc:picChg chg="mod">
          <ac:chgData name="Bruce  Craggs" userId="be112f42-67c2-4ea5-9d71-cb08a36d1894" providerId="ADAL" clId="{10E87847-7AEC-4A73-BE6E-DBEBA85D4809}" dt="2023-10-12T12:36:39.215" v="88" actId="208"/>
          <ac:picMkLst>
            <pc:docMk/>
            <pc:sldMk cId="1761353607" sldId="307"/>
            <ac:picMk id="8" creationId="{4ADAF1CD-E49F-41AC-B067-7D42374AA721}"/>
          </ac:picMkLst>
        </pc:picChg>
      </pc:sldChg>
      <pc:sldChg chg="modSp mod">
        <pc:chgData name="Bruce  Craggs" userId="be112f42-67c2-4ea5-9d71-cb08a36d1894" providerId="ADAL" clId="{10E87847-7AEC-4A73-BE6E-DBEBA85D4809}" dt="2023-10-12T12:37:01.120" v="94" actId="208"/>
        <pc:sldMkLst>
          <pc:docMk/>
          <pc:sldMk cId="1854317630" sldId="312"/>
        </pc:sldMkLst>
        <pc:picChg chg="mod">
          <ac:chgData name="Bruce  Craggs" userId="be112f42-67c2-4ea5-9d71-cb08a36d1894" providerId="ADAL" clId="{10E87847-7AEC-4A73-BE6E-DBEBA85D4809}" dt="2023-10-12T12:37:01.120" v="94" actId="208"/>
          <ac:picMkLst>
            <pc:docMk/>
            <pc:sldMk cId="1854317630" sldId="312"/>
            <ac:picMk id="3" creationId="{271098CA-F165-474D-9D22-8A70AF593F30}"/>
          </ac:picMkLst>
        </pc:picChg>
      </pc:sldChg>
      <pc:sldChg chg="modSp mod">
        <pc:chgData name="Bruce  Craggs" userId="be112f42-67c2-4ea5-9d71-cb08a36d1894" providerId="ADAL" clId="{10E87847-7AEC-4A73-BE6E-DBEBA85D4809}" dt="2023-10-12T12:37:05.943" v="96" actId="208"/>
        <pc:sldMkLst>
          <pc:docMk/>
          <pc:sldMk cId="148245914" sldId="313"/>
        </pc:sldMkLst>
        <pc:picChg chg="mod">
          <ac:chgData name="Bruce  Craggs" userId="be112f42-67c2-4ea5-9d71-cb08a36d1894" providerId="ADAL" clId="{10E87847-7AEC-4A73-BE6E-DBEBA85D4809}" dt="2023-10-12T12:37:05.943" v="96" actId="208"/>
          <ac:picMkLst>
            <pc:docMk/>
            <pc:sldMk cId="148245914" sldId="313"/>
            <ac:picMk id="8" creationId="{BDFB343D-FD35-45B4-A082-EB140CBB5420}"/>
          </ac:picMkLst>
        </pc:picChg>
      </pc:sldChg>
      <pc:sldChg chg="modSp mod">
        <pc:chgData name="Bruce  Craggs" userId="be112f42-67c2-4ea5-9d71-cb08a36d1894" providerId="ADAL" clId="{10E87847-7AEC-4A73-BE6E-DBEBA85D4809}" dt="2023-10-12T12:36:58.193" v="93" actId="208"/>
        <pc:sldMkLst>
          <pc:docMk/>
          <pc:sldMk cId="3523096289" sldId="314"/>
        </pc:sldMkLst>
        <pc:picChg chg="mod">
          <ac:chgData name="Bruce  Craggs" userId="be112f42-67c2-4ea5-9d71-cb08a36d1894" providerId="ADAL" clId="{10E87847-7AEC-4A73-BE6E-DBEBA85D4809}" dt="2023-10-12T12:36:58.193" v="93" actId="208"/>
          <ac:picMkLst>
            <pc:docMk/>
            <pc:sldMk cId="3523096289" sldId="314"/>
            <ac:picMk id="6" creationId="{2CA87F7B-BC92-4085-B407-5187B1DAE356}"/>
          </ac:picMkLst>
        </pc:picChg>
        <pc:picChg chg="mod">
          <ac:chgData name="Bruce  Craggs" userId="be112f42-67c2-4ea5-9d71-cb08a36d1894" providerId="ADAL" clId="{10E87847-7AEC-4A73-BE6E-DBEBA85D4809}" dt="2023-10-12T12:36:58.193" v="93" actId="208"/>
          <ac:picMkLst>
            <pc:docMk/>
            <pc:sldMk cId="3523096289" sldId="314"/>
            <ac:picMk id="9" creationId="{2C434628-F937-42C6-AB15-9A59EB7E4704}"/>
          </ac:picMkLst>
        </pc:picChg>
        <pc:picChg chg="mod">
          <ac:chgData name="Bruce  Craggs" userId="be112f42-67c2-4ea5-9d71-cb08a36d1894" providerId="ADAL" clId="{10E87847-7AEC-4A73-BE6E-DBEBA85D4809}" dt="2023-10-12T12:36:58.193" v="93" actId="208"/>
          <ac:picMkLst>
            <pc:docMk/>
            <pc:sldMk cId="3523096289" sldId="314"/>
            <ac:picMk id="12" creationId="{D992FC95-D167-4620-B4BB-D748EE5338DD}"/>
          </ac:picMkLst>
        </pc:picChg>
      </pc:sldChg>
      <pc:sldChg chg="modSp mod">
        <pc:chgData name="Bruce  Craggs" userId="be112f42-67c2-4ea5-9d71-cb08a36d1894" providerId="ADAL" clId="{10E87847-7AEC-4A73-BE6E-DBEBA85D4809}" dt="2023-10-12T12:36:45.945" v="90" actId="14100"/>
        <pc:sldMkLst>
          <pc:docMk/>
          <pc:sldMk cId="1648153449" sldId="319"/>
        </pc:sldMkLst>
        <pc:picChg chg="mod">
          <ac:chgData name="Bruce  Craggs" userId="be112f42-67c2-4ea5-9d71-cb08a36d1894" providerId="ADAL" clId="{10E87847-7AEC-4A73-BE6E-DBEBA85D4809}" dt="2023-10-12T12:36:45.945" v="90" actId="14100"/>
          <ac:picMkLst>
            <pc:docMk/>
            <pc:sldMk cId="1648153449" sldId="319"/>
            <ac:picMk id="3" creationId="{2C922E0D-472D-4974-B412-34E0B33253A4}"/>
          </ac:picMkLst>
        </pc:picChg>
        <pc:picChg chg="mod">
          <ac:chgData name="Bruce  Craggs" userId="be112f42-67c2-4ea5-9d71-cb08a36d1894" providerId="ADAL" clId="{10E87847-7AEC-4A73-BE6E-DBEBA85D4809}" dt="2023-10-12T12:36:45.945" v="90" actId="14100"/>
          <ac:picMkLst>
            <pc:docMk/>
            <pc:sldMk cId="1648153449" sldId="319"/>
            <ac:picMk id="11" creationId="{4D4D9E55-EE69-4E2A-9983-DC370AB7E088}"/>
          </ac:picMkLst>
        </pc:picChg>
        <pc:picChg chg="mod">
          <ac:chgData name="Bruce  Craggs" userId="be112f42-67c2-4ea5-9d71-cb08a36d1894" providerId="ADAL" clId="{10E87847-7AEC-4A73-BE6E-DBEBA85D4809}" dt="2023-10-12T12:36:45.945" v="90" actId="14100"/>
          <ac:picMkLst>
            <pc:docMk/>
            <pc:sldMk cId="1648153449" sldId="319"/>
            <ac:picMk id="13" creationId="{99FAAE5A-0021-44D3-B7BE-E89214450A1D}"/>
          </ac:picMkLst>
        </pc:picChg>
      </pc:sldChg>
      <pc:sldChg chg="modSp mod">
        <pc:chgData name="Bruce  Craggs" userId="be112f42-67c2-4ea5-9d71-cb08a36d1894" providerId="ADAL" clId="{10E87847-7AEC-4A73-BE6E-DBEBA85D4809}" dt="2023-10-12T12:36:51.025" v="91" actId="208"/>
        <pc:sldMkLst>
          <pc:docMk/>
          <pc:sldMk cId="1257856429" sldId="321"/>
        </pc:sldMkLst>
        <pc:picChg chg="mod">
          <ac:chgData name="Bruce  Craggs" userId="be112f42-67c2-4ea5-9d71-cb08a36d1894" providerId="ADAL" clId="{10E87847-7AEC-4A73-BE6E-DBEBA85D4809}" dt="2023-10-12T12:36:51.025" v="91" actId="208"/>
          <ac:picMkLst>
            <pc:docMk/>
            <pc:sldMk cId="1257856429" sldId="321"/>
            <ac:picMk id="11" creationId="{71E6BEDB-57AB-4AF2-B01B-6A311990C4AF}"/>
          </ac:picMkLst>
        </pc:picChg>
        <pc:picChg chg="mod">
          <ac:chgData name="Bruce  Craggs" userId="be112f42-67c2-4ea5-9d71-cb08a36d1894" providerId="ADAL" clId="{10E87847-7AEC-4A73-BE6E-DBEBA85D4809}" dt="2023-10-12T12:36:51.025" v="91" actId="208"/>
          <ac:picMkLst>
            <pc:docMk/>
            <pc:sldMk cId="1257856429" sldId="321"/>
            <ac:picMk id="16" creationId="{8697A012-3F39-4241-A73E-62A92118B241}"/>
          </ac:picMkLst>
        </pc:picChg>
        <pc:picChg chg="mod">
          <ac:chgData name="Bruce  Craggs" userId="be112f42-67c2-4ea5-9d71-cb08a36d1894" providerId="ADAL" clId="{10E87847-7AEC-4A73-BE6E-DBEBA85D4809}" dt="2023-10-12T12:36:51.025" v="91" actId="208"/>
          <ac:picMkLst>
            <pc:docMk/>
            <pc:sldMk cId="1257856429" sldId="321"/>
            <ac:picMk id="18" creationId="{9C82C5AA-A414-4506-AE0C-B44CB7E6885C}"/>
          </ac:picMkLst>
        </pc:picChg>
      </pc:sldChg>
      <pc:sldChg chg="modSp mod">
        <pc:chgData name="Bruce  Craggs" userId="be112f42-67c2-4ea5-9d71-cb08a36d1894" providerId="ADAL" clId="{10E87847-7AEC-4A73-BE6E-DBEBA85D4809}" dt="2023-10-12T12:36:37.207" v="87" actId="208"/>
        <pc:sldMkLst>
          <pc:docMk/>
          <pc:sldMk cId="3238174612" sldId="322"/>
        </pc:sldMkLst>
        <pc:picChg chg="mod">
          <ac:chgData name="Bruce  Craggs" userId="be112f42-67c2-4ea5-9d71-cb08a36d1894" providerId="ADAL" clId="{10E87847-7AEC-4A73-BE6E-DBEBA85D4809}" dt="2023-10-12T12:36:37.207" v="87" actId="208"/>
          <ac:picMkLst>
            <pc:docMk/>
            <pc:sldMk cId="3238174612" sldId="322"/>
            <ac:picMk id="5" creationId="{6D81420E-3CCC-497C-811E-460BC09C6670}"/>
          </ac:picMkLst>
        </pc:picChg>
      </pc:sldChg>
      <pc:sldChg chg="modSp mod">
        <pc:chgData name="Bruce  Craggs" userId="be112f42-67c2-4ea5-9d71-cb08a36d1894" providerId="ADAL" clId="{10E87847-7AEC-4A73-BE6E-DBEBA85D4809}" dt="2023-10-12T12:36:35.439" v="86" actId="208"/>
        <pc:sldMkLst>
          <pc:docMk/>
          <pc:sldMk cId="3220776299" sldId="323"/>
        </pc:sldMkLst>
        <pc:picChg chg="mod">
          <ac:chgData name="Bruce  Craggs" userId="be112f42-67c2-4ea5-9d71-cb08a36d1894" providerId="ADAL" clId="{10E87847-7AEC-4A73-BE6E-DBEBA85D4809}" dt="2023-10-12T12:36:35.439" v="86" actId="208"/>
          <ac:picMkLst>
            <pc:docMk/>
            <pc:sldMk cId="3220776299" sldId="323"/>
            <ac:picMk id="3" creationId="{368CEE07-A593-41B6-AD5A-44AD57B24B8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12/10/2023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image" Target="../media/image6.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1.xml"/><Relationship Id="rId4"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447141" y="5000025"/>
            <a:ext cx="3075781"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Geography</a:t>
            </a:r>
          </a:p>
        </p:txBody>
      </p:sp>
      <p:pic>
        <p:nvPicPr>
          <p:cNvPr id="3" name="Graphic 2" descr="Globe outline">
            <a:extLst>
              <a:ext uri="{FF2B5EF4-FFF2-40B4-BE49-F238E27FC236}">
                <a16:creationId xmlns:a16="http://schemas.microsoft.com/office/drawing/2014/main" id="{C55AC328-4BC3-46EF-A06B-4926835EF49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51486" y="1472349"/>
            <a:ext cx="1331915" cy="1331915"/>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Geography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824403"/>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73524" y="1739507"/>
            <a:ext cx="11844951" cy="440120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400" b="0" i="0" dirty="0">
                <a:effectLst/>
                <a:latin typeface="+mj-lt"/>
              </a:rPr>
              <a:t>Our Geography curriculum is designed to develop children’s curiosity and fascination about the world and its people. Children investigate a range of places, both in Britain and abroad, to help develop their knowledge and understanding of the Earth’s physical and human processes. We are committed to providing children with opportunities to investigate and make enquiries about their local area so that they can develop of real sense of who they are; their heritage and what makes our local area unique and special. We are also developing the children’s ability to apply geographical skills and to enable them to confidently communicate their findings and geographical understanding.  </a:t>
            </a:r>
            <a:endParaRPr lang="en-US" sz="1600" b="0" i="0" dirty="0">
              <a:effectLst/>
              <a:latin typeface="+mj-lt"/>
            </a:endParaRPr>
          </a:p>
          <a:p>
            <a:pPr algn="l" rtl="0" fontAlgn="base"/>
            <a:r>
              <a:rPr lang="en-US" sz="1400" b="0" i="0" dirty="0">
                <a:effectLst/>
                <a:latin typeface="+mj-lt"/>
              </a:rPr>
              <a:t> </a:t>
            </a:r>
            <a:endParaRPr lang="en-US" sz="1600" b="0" i="0" dirty="0">
              <a:effectLst/>
              <a:latin typeface="+mj-lt"/>
            </a:endParaRPr>
          </a:p>
          <a:p>
            <a:pPr algn="l" rtl="0" fontAlgn="base"/>
            <a:r>
              <a:rPr lang="en-US" sz="1400" b="0" i="0" dirty="0">
                <a:effectLst/>
                <a:latin typeface="+mj-lt"/>
              </a:rPr>
              <a:t>Through high quality teaching, we develop the following essential characteristics of geographers:  </a:t>
            </a:r>
            <a:endParaRPr lang="en-US" sz="1600" b="0" i="0" dirty="0">
              <a:effectLst/>
              <a:latin typeface="+mj-lt"/>
            </a:endParaRPr>
          </a:p>
          <a:p>
            <a:pPr algn="l" rtl="0" fontAlgn="base">
              <a:buFont typeface="Arial" panose="020B0604020202020204" pitchFamily="34" charset="0"/>
              <a:buChar char="•"/>
            </a:pPr>
            <a:r>
              <a:rPr lang="en-US" sz="1400" b="0" i="0" dirty="0">
                <a:effectLst/>
                <a:latin typeface="+mj-lt"/>
              </a:rPr>
              <a:t>An excellent knowledge of where places are and what they are like, both in Britain and the wider world;  </a:t>
            </a:r>
          </a:p>
          <a:p>
            <a:pPr algn="l" rtl="0" fontAlgn="base">
              <a:buFont typeface="Arial" panose="020B0604020202020204" pitchFamily="34" charset="0"/>
              <a:buChar char="•"/>
            </a:pPr>
            <a:r>
              <a:rPr lang="en-US" sz="1400" b="0" i="0" dirty="0">
                <a:effectLst/>
                <a:latin typeface="+mj-lt"/>
              </a:rPr>
              <a:t>A comprehensive understanding of the ways in which places are interdependent and interconnected;  </a:t>
            </a:r>
          </a:p>
          <a:p>
            <a:pPr algn="l" rtl="0" fontAlgn="base">
              <a:buFont typeface="Arial" panose="020B0604020202020204" pitchFamily="34" charset="0"/>
              <a:buChar char="•"/>
            </a:pPr>
            <a:r>
              <a:rPr lang="en-US" sz="1400" b="0" i="0" dirty="0">
                <a:effectLst/>
                <a:latin typeface="+mj-lt"/>
              </a:rPr>
              <a:t>An extensive base of geographical knowledge and vocabulary;  </a:t>
            </a:r>
          </a:p>
          <a:p>
            <a:pPr algn="l" rtl="0" fontAlgn="base">
              <a:buFont typeface="Arial" panose="020B0604020202020204" pitchFamily="34" charset="0"/>
              <a:buChar char="•"/>
            </a:pPr>
            <a:r>
              <a:rPr lang="en-US" sz="1400" b="0" i="0" dirty="0">
                <a:effectLst/>
                <a:latin typeface="+mj-lt"/>
              </a:rPr>
              <a:t>Fluency in complex, geographical enquiry and the ability to apply questioning skills, as well as effective presentation techniques;  </a:t>
            </a:r>
          </a:p>
          <a:p>
            <a:pPr algn="l" rtl="0" fontAlgn="base">
              <a:buFont typeface="Arial" panose="020B0604020202020204" pitchFamily="34" charset="0"/>
              <a:buChar char="•"/>
            </a:pPr>
            <a:r>
              <a:rPr lang="en-US" sz="1400" b="0" i="0" dirty="0">
                <a:effectLst/>
                <a:latin typeface="+mj-lt"/>
              </a:rPr>
              <a:t>The ability to reach clear conclusions and explain their findings;  </a:t>
            </a:r>
          </a:p>
          <a:p>
            <a:pPr algn="l" rtl="0" fontAlgn="base">
              <a:buFont typeface="Arial" panose="020B0604020202020204" pitchFamily="34" charset="0"/>
              <a:buChar char="•"/>
            </a:pPr>
            <a:r>
              <a:rPr lang="en-US" sz="1400" b="0" i="0" dirty="0">
                <a:effectLst/>
                <a:latin typeface="+mj-lt"/>
              </a:rPr>
              <a:t>Excellent fieldwork skills as well as other geographical aptitudes and techniques;  </a:t>
            </a:r>
          </a:p>
          <a:p>
            <a:pPr algn="l" rtl="0" fontAlgn="base">
              <a:buFont typeface="Arial" panose="020B0604020202020204" pitchFamily="34" charset="0"/>
              <a:buChar char="•"/>
            </a:pPr>
            <a:r>
              <a:rPr lang="en-US" sz="1400" b="0" i="0" dirty="0">
                <a:effectLst/>
                <a:latin typeface="+mj-lt"/>
              </a:rPr>
              <a:t>The ability to express well-balanced opinions, rooted in very good knowledge and understanding about current issues in society and the environment;  </a:t>
            </a:r>
          </a:p>
          <a:p>
            <a:pPr algn="l" rtl="0" fontAlgn="base">
              <a:buFont typeface="Arial" panose="020B0604020202020204" pitchFamily="34" charset="0"/>
              <a:buChar char="•"/>
            </a:pPr>
            <a:r>
              <a:rPr lang="en-US" sz="1400" b="0" i="0" dirty="0">
                <a:effectLst/>
                <a:latin typeface="+mj-lt"/>
              </a:rPr>
              <a:t>A genuine interest in the subject and a real sense of curiosity about the world and its people. </a:t>
            </a: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751481"/>
            <a:ext cx="835519" cy="835519"/>
          </a:xfrm>
          <a:prstGeom prst="rect">
            <a:avLst/>
          </a:prstGeom>
        </p:spPr>
      </p:pic>
      <p:pic>
        <p:nvPicPr>
          <p:cNvPr id="6" name="Graphic 5" descr="Globe outline">
            <a:extLst>
              <a:ext uri="{FF2B5EF4-FFF2-40B4-BE49-F238E27FC236}">
                <a16:creationId xmlns:a16="http://schemas.microsoft.com/office/drawing/2014/main" id="{5A07A4ED-1387-4ADB-A9CC-11D42B7FECA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27344" y="122943"/>
            <a:ext cx="835519" cy="835519"/>
          </a:xfrm>
          <a:prstGeom prst="rect">
            <a:avLst/>
          </a:prstGeom>
        </p:spPr>
      </p:pic>
      <p:pic>
        <p:nvPicPr>
          <p:cNvPr id="8" name="Graphic 7" descr="Globe outline">
            <a:extLst>
              <a:ext uri="{FF2B5EF4-FFF2-40B4-BE49-F238E27FC236}">
                <a16:creationId xmlns:a16="http://schemas.microsoft.com/office/drawing/2014/main" id="{5C05AD61-70BA-4E97-8170-858B3B8479D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117292" y="123905"/>
            <a:ext cx="835519" cy="835519"/>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39140" y="1775480"/>
            <a:ext cx="7247081" cy="469359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300" b="0" i="0" dirty="0">
                <a:solidFill>
                  <a:srgbClr val="000000"/>
                </a:solidFill>
                <a:effectLst/>
                <a:latin typeface="+mj-lt"/>
              </a:rPr>
              <a:t>We use the Primary Knowledge Curriculum to teach Geography. The PKC has been designed to be both knowledge-rich and coherently sequenced. As children work through the geography curriculum they will know and understand more about their local area, the UK, Europe and the World. Children will develop their geographical knowledge and understanding by building on prior knowledge, allowing them to make meaningful </a:t>
            </a:r>
          </a:p>
          <a:p>
            <a:pPr algn="l" rtl="0" fontAlgn="base"/>
            <a:r>
              <a:rPr lang="en-US" sz="1300" b="0" i="0" dirty="0">
                <a:solidFill>
                  <a:srgbClr val="000000"/>
                </a:solidFill>
                <a:effectLst/>
                <a:latin typeface="+mj-lt"/>
              </a:rPr>
              <a:t>connections and gain an understanding of how our world is connected. </a:t>
            </a:r>
          </a:p>
          <a:p>
            <a:pPr algn="l" rtl="0" fontAlgn="base"/>
            <a:r>
              <a:rPr lang="en-US" sz="1300" b="0" i="0" dirty="0">
                <a:solidFill>
                  <a:srgbClr val="000000"/>
                </a:solidFill>
                <a:effectLst/>
                <a:latin typeface="+mj-lt"/>
              </a:rPr>
              <a:t> </a:t>
            </a:r>
          </a:p>
          <a:p>
            <a:pPr algn="l" rtl="0" fontAlgn="base"/>
            <a:r>
              <a:rPr lang="en-US" sz="1300" b="0" i="0" dirty="0">
                <a:solidFill>
                  <a:srgbClr val="000000"/>
                </a:solidFill>
                <a:effectLst/>
                <a:latin typeface="+mj-lt"/>
              </a:rPr>
              <a:t>Children will: </a:t>
            </a:r>
          </a:p>
          <a:p>
            <a:pPr algn="l" rtl="0" fontAlgn="base"/>
            <a:r>
              <a:rPr lang="en-US" sz="1300" b="0" i="0" dirty="0">
                <a:solidFill>
                  <a:srgbClr val="000000"/>
                </a:solidFill>
                <a:effectLst/>
                <a:latin typeface="+mj-lt"/>
              </a:rPr>
              <a:t> </a:t>
            </a:r>
          </a:p>
          <a:p>
            <a:pPr algn="l" rtl="0" fontAlgn="base">
              <a:buFont typeface="Arial" panose="020B0604020202020204" pitchFamily="34" charset="0"/>
              <a:buChar char="•"/>
            </a:pPr>
            <a:r>
              <a:rPr lang="en-US" sz="1300" b="0" i="0" dirty="0">
                <a:solidFill>
                  <a:srgbClr val="000000"/>
                </a:solidFill>
                <a:effectLst/>
                <a:latin typeface="+mj-lt"/>
              </a:rPr>
              <a:t>Learn about key geographical concepts such as place, space, the environment and interconnection; </a:t>
            </a:r>
          </a:p>
          <a:p>
            <a:pPr algn="l" rtl="0" fontAlgn="base">
              <a:buFont typeface="Arial" panose="020B0604020202020204" pitchFamily="34" charset="0"/>
              <a:buChar char="•"/>
            </a:pPr>
            <a:r>
              <a:rPr lang="en-US" sz="1300" b="0" i="0" dirty="0">
                <a:solidFill>
                  <a:srgbClr val="000000"/>
                </a:solidFill>
                <a:effectLst/>
                <a:latin typeface="+mj-lt"/>
              </a:rPr>
              <a:t>Become more skilled at answering questions such as; What is it like to live in this place? What are the challenges of this environment? </a:t>
            </a:r>
          </a:p>
          <a:p>
            <a:pPr algn="l" rtl="0" fontAlgn="base">
              <a:buFont typeface="Arial" panose="020B0604020202020204" pitchFamily="34" charset="0"/>
              <a:buChar char="•"/>
            </a:pPr>
            <a:r>
              <a:rPr lang="en-US" sz="1300" b="0" i="0" dirty="0">
                <a:solidFill>
                  <a:srgbClr val="000000"/>
                </a:solidFill>
                <a:effectLst/>
                <a:latin typeface="+mj-lt"/>
              </a:rPr>
              <a:t>Gain an understanding of what geographers do, what they look for and what they may say about a place; </a:t>
            </a:r>
          </a:p>
          <a:p>
            <a:pPr algn="l" rtl="0" fontAlgn="base">
              <a:buFont typeface="Arial" panose="020B0604020202020204" pitchFamily="34" charset="0"/>
              <a:buChar char="•"/>
            </a:pPr>
            <a:r>
              <a:rPr lang="en-US" sz="1300" b="0" i="0" dirty="0">
                <a:solidFill>
                  <a:srgbClr val="000000"/>
                </a:solidFill>
                <a:effectLst/>
                <a:latin typeface="+mj-lt"/>
              </a:rPr>
              <a:t>Discover explorers such as Ibn Battuta, Roald Amundsen and Captain James Cook; </a:t>
            </a:r>
          </a:p>
          <a:p>
            <a:pPr algn="l" rtl="0" fontAlgn="base">
              <a:buFont typeface="Arial" panose="020B0604020202020204" pitchFamily="34" charset="0"/>
              <a:buChar char="•"/>
            </a:pPr>
            <a:r>
              <a:rPr lang="en-US" sz="1300" b="0" i="0" dirty="0">
                <a:solidFill>
                  <a:srgbClr val="000000"/>
                </a:solidFill>
                <a:effectLst/>
                <a:latin typeface="+mj-lt"/>
              </a:rPr>
              <a:t>Look at the migration of both animals and people, studying the impact migration and colonialism had on places such as Australia and New Zealand. </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78036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Geography Curriculum</a:t>
            </a:r>
          </a:p>
        </p:txBody>
      </p:sp>
      <p:sp>
        <p:nvSpPr>
          <p:cNvPr id="9" name="TextBox 8">
            <a:extLst>
              <a:ext uri="{FF2B5EF4-FFF2-40B4-BE49-F238E27FC236}">
                <a16:creationId xmlns:a16="http://schemas.microsoft.com/office/drawing/2014/main" id="{57948A6A-DC1E-4075-81A9-50FD98D1496D}"/>
              </a:ext>
            </a:extLst>
          </p:cNvPr>
          <p:cNvSpPr txBox="1"/>
          <p:nvPr/>
        </p:nvSpPr>
        <p:spPr>
          <a:xfrm>
            <a:off x="7535606" y="2175589"/>
            <a:ext cx="4401844" cy="389337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300" b="0" i="0" dirty="0">
                <a:solidFill>
                  <a:srgbClr val="000000"/>
                </a:solidFill>
                <a:effectLst/>
                <a:latin typeface="+mj-lt"/>
              </a:rPr>
              <a:t>Each year our geography curriculum begins with a ‘Spatial Sense’ unit that explicitly teaches geographical skills such as locating places on a map, positioning items on a map, using symbols in a key, interpreting scale, reading climate graphs, identifying locations using co-ordinates, interpreting population data, identifying elevation on relief maps and more. The spatial  sense units for each year group are positioned at the beginning of the year to explicitly teach skills which will then be used in context throughout the rest of the year as children apply those skills to learn more about people, places and the environment. The spatial sense units build on prior knowledge before moving children on as the level of challenges increases from year to year. </a:t>
            </a:r>
          </a:p>
        </p:txBody>
      </p:sp>
      <p:pic>
        <p:nvPicPr>
          <p:cNvPr id="7" name="Graphic 6" descr="Globe outline">
            <a:extLst>
              <a:ext uri="{FF2B5EF4-FFF2-40B4-BE49-F238E27FC236}">
                <a16:creationId xmlns:a16="http://schemas.microsoft.com/office/drawing/2014/main" id="{D53D825F-146C-4DA6-843C-A9430BA4658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27344" y="122943"/>
            <a:ext cx="835519" cy="835519"/>
          </a:xfrm>
          <a:prstGeom prst="rect">
            <a:avLst/>
          </a:prstGeom>
        </p:spPr>
      </p:pic>
      <p:pic>
        <p:nvPicPr>
          <p:cNvPr id="10" name="Graphic 9" descr="Globe outline">
            <a:extLst>
              <a:ext uri="{FF2B5EF4-FFF2-40B4-BE49-F238E27FC236}">
                <a16:creationId xmlns:a16="http://schemas.microsoft.com/office/drawing/2014/main" id="{5586F001-BEAA-4676-BFEE-B27466D8A9A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117292" y="123905"/>
            <a:ext cx="835519" cy="835519"/>
          </a:xfrm>
          <a:prstGeom prst="rect">
            <a:avLst/>
          </a:prstGeom>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296290" y="1832519"/>
            <a:ext cx="11427967" cy="1754326"/>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b="0" i="0" dirty="0">
                <a:solidFill>
                  <a:srgbClr val="000000"/>
                </a:solidFill>
                <a:effectLst/>
                <a:latin typeface="+mj-lt"/>
              </a:rPr>
              <a:t>Our geography curriculum equips pupils with knowledge about diverse places, people and environments. </a:t>
            </a:r>
          </a:p>
          <a:p>
            <a:pPr algn="l" rtl="0" fontAlgn="base"/>
            <a:endParaRPr lang="en-US" dirty="0">
              <a:solidFill>
                <a:srgbClr val="000000"/>
              </a:solidFill>
              <a:latin typeface="+mj-lt"/>
            </a:endParaRPr>
          </a:p>
          <a:p>
            <a:pPr algn="l" rtl="0" fontAlgn="base"/>
            <a:r>
              <a:rPr lang="en-US" sz="1800" b="0" i="0" dirty="0">
                <a:solidFill>
                  <a:srgbClr val="000000"/>
                </a:solidFill>
                <a:effectLst/>
                <a:latin typeface="+mj-lt"/>
              </a:rPr>
              <a:t>We have seen that arming children with </a:t>
            </a:r>
            <a:r>
              <a:rPr lang="en-US" dirty="0">
                <a:solidFill>
                  <a:srgbClr val="000000"/>
                </a:solidFill>
                <a:latin typeface="+mj-lt"/>
              </a:rPr>
              <a:t> </a:t>
            </a:r>
            <a:r>
              <a:rPr lang="en-US" sz="1800" b="0" i="0" dirty="0">
                <a:solidFill>
                  <a:srgbClr val="000000"/>
                </a:solidFill>
                <a:effectLst/>
                <a:latin typeface="+mj-lt"/>
              </a:rPr>
              <a:t>powerful knowledge about the world around them helps them to develop a love for the subject of geography and recognise their own role in becoming a responsible global citizen. </a:t>
            </a:r>
            <a:endParaRPr lang="en-US" b="0" i="0" dirty="0">
              <a:solidFill>
                <a:srgbClr val="000000"/>
              </a:solidFill>
              <a:effectLst/>
              <a:latin typeface="+mj-lt"/>
            </a:endParaRP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Geography Curriculum</a:t>
            </a:r>
          </a:p>
        </p:txBody>
      </p:sp>
      <p:pic>
        <p:nvPicPr>
          <p:cNvPr id="4" name="Picture 3">
            <a:extLst>
              <a:ext uri="{FF2B5EF4-FFF2-40B4-BE49-F238E27FC236}">
                <a16:creationId xmlns:a16="http://schemas.microsoft.com/office/drawing/2014/main" id="{17C4FA45-88CB-4C53-ADAC-D68B6585BC64}"/>
              </a:ext>
            </a:extLst>
          </p:cNvPr>
          <p:cNvPicPr>
            <a:picLocks noChangeAspect="1"/>
          </p:cNvPicPr>
          <p:nvPr/>
        </p:nvPicPr>
        <p:blipFill>
          <a:blip r:embed="rId4"/>
          <a:stretch>
            <a:fillRect/>
          </a:stretch>
        </p:blipFill>
        <p:spPr>
          <a:xfrm>
            <a:off x="1881234" y="3841609"/>
            <a:ext cx="8292576" cy="2847774"/>
          </a:xfrm>
          <a:prstGeom prst="rect">
            <a:avLst/>
          </a:prstGeom>
          <a:ln>
            <a:solidFill>
              <a:schemeClr val="accent1"/>
            </a:solidFill>
          </a:ln>
        </p:spPr>
      </p:pic>
      <p:pic>
        <p:nvPicPr>
          <p:cNvPr id="7" name="Graphic 6" descr="Globe outline">
            <a:extLst>
              <a:ext uri="{FF2B5EF4-FFF2-40B4-BE49-F238E27FC236}">
                <a16:creationId xmlns:a16="http://schemas.microsoft.com/office/drawing/2014/main" id="{AB2060EA-E02C-4408-A7E7-32F2EABEE04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27344" y="122943"/>
            <a:ext cx="835519" cy="835519"/>
          </a:xfrm>
          <a:prstGeom prst="rect">
            <a:avLst/>
          </a:prstGeom>
        </p:spPr>
      </p:pic>
      <p:pic>
        <p:nvPicPr>
          <p:cNvPr id="9" name="Graphic 8" descr="Globe outline">
            <a:extLst>
              <a:ext uri="{FF2B5EF4-FFF2-40B4-BE49-F238E27FC236}">
                <a16:creationId xmlns:a16="http://schemas.microsoft.com/office/drawing/2014/main" id="{444D0248-70C6-4FB9-B778-8251ABB4D55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117292" y="123905"/>
            <a:ext cx="835519" cy="835519"/>
          </a:xfrm>
          <a:prstGeom prst="rect">
            <a:avLst/>
          </a:prstGeom>
        </p:spPr>
      </p:pic>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874304" y="1105591"/>
            <a:ext cx="10675546"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8" name="Picture 7">
            <a:extLst>
              <a:ext uri="{FF2B5EF4-FFF2-40B4-BE49-F238E27FC236}">
                <a16:creationId xmlns:a16="http://schemas.microsoft.com/office/drawing/2014/main" id="{BDFB343D-FD35-45B4-A082-EB140CBB5420}"/>
              </a:ext>
            </a:extLst>
          </p:cNvPr>
          <p:cNvPicPr>
            <a:picLocks noChangeAspect="1"/>
          </p:cNvPicPr>
          <p:nvPr/>
        </p:nvPicPr>
        <p:blipFill>
          <a:blip r:embed="rId4"/>
          <a:stretch>
            <a:fillRect/>
          </a:stretch>
        </p:blipFill>
        <p:spPr>
          <a:xfrm>
            <a:off x="1022226" y="1220123"/>
            <a:ext cx="10295469" cy="5299501"/>
          </a:xfrm>
          <a:prstGeom prst="rect">
            <a:avLst/>
          </a:prstGeom>
          <a:ln>
            <a:solidFill>
              <a:schemeClr val="accent1"/>
            </a:solidFill>
          </a:ln>
        </p:spPr>
      </p:pic>
    </p:spTree>
    <p:extLst>
      <p:ext uri="{BB962C8B-B14F-4D97-AF65-F5344CB8AC3E}">
        <p14:creationId xmlns:p14="http://schemas.microsoft.com/office/powerpoint/2010/main" val="14824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435005" y="1105591"/>
            <a:ext cx="1152321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068B0CC6-E08F-49AA-B617-AE416CD6FD68}"/>
              </a:ext>
            </a:extLst>
          </p:cNvPr>
          <p:cNvPicPr>
            <a:picLocks noChangeAspect="1"/>
          </p:cNvPicPr>
          <p:nvPr/>
        </p:nvPicPr>
        <p:blipFill>
          <a:blip r:embed="rId4"/>
          <a:stretch>
            <a:fillRect/>
          </a:stretch>
        </p:blipFill>
        <p:spPr>
          <a:xfrm>
            <a:off x="568171" y="1265578"/>
            <a:ext cx="11188824" cy="5322671"/>
          </a:xfrm>
          <a:prstGeom prst="rect">
            <a:avLst/>
          </a:prstGeom>
          <a:ln>
            <a:solidFill>
              <a:schemeClr val="accent1"/>
            </a:solidFill>
          </a:ln>
        </p:spPr>
      </p:pic>
    </p:spTree>
    <p:extLst>
      <p:ext uri="{BB962C8B-B14F-4D97-AF65-F5344CB8AC3E}">
        <p14:creationId xmlns:p14="http://schemas.microsoft.com/office/powerpoint/2010/main" val="1271154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278384" y="1105591"/>
            <a:ext cx="9792070"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6" name="Picture 5">
            <a:extLst>
              <a:ext uri="{FF2B5EF4-FFF2-40B4-BE49-F238E27FC236}">
                <a16:creationId xmlns:a16="http://schemas.microsoft.com/office/drawing/2014/main" id="{08E8DCAB-B316-4989-8C7A-57D34AB042BB}"/>
              </a:ext>
            </a:extLst>
          </p:cNvPr>
          <p:cNvPicPr>
            <a:picLocks noChangeAspect="1"/>
          </p:cNvPicPr>
          <p:nvPr/>
        </p:nvPicPr>
        <p:blipFill>
          <a:blip r:embed="rId4"/>
          <a:stretch>
            <a:fillRect/>
          </a:stretch>
        </p:blipFill>
        <p:spPr>
          <a:xfrm>
            <a:off x="1413131" y="1207363"/>
            <a:ext cx="9500485" cy="5448353"/>
          </a:xfrm>
          <a:prstGeom prst="rect">
            <a:avLst/>
          </a:prstGeom>
        </p:spPr>
      </p:pic>
    </p:spTree>
    <p:extLst>
      <p:ext uri="{BB962C8B-B14F-4D97-AF65-F5344CB8AC3E}">
        <p14:creationId xmlns:p14="http://schemas.microsoft.com/office/powerpoint/2010/main" val="2614073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8" name="TextBox 7">
            <a:extLst>
              <a:ext uri="{FF2B5EF4-FFF2-40B4-BE49-F238E27FC236}">
                <a16:creationId xmlns:a16="http://schemas.microsoft.com/office/drawing/2014/main" id="{DD1DC30E-03C2-418C-BC76-1833D84494AC}"/>
              </a:ext>
            </a:extLst>
          </p:cNvPr>
          <p:cNvSpPr txBox="1"/>
          <p:nvPr/>
        </p:nvSpPr>
        <p:spPr>
          <a:xfrm>
            <a:off x="1278384" y="1105591"/>
            <a:ext cx="9792070"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 name="Picture 2">
            <a:extLst>
              <a:ext uri="{FF2B5EF4-FFF2-40B4-BE49-F238E27FC236}">
                <a16:creationId xmlns:a16="http://schemas.microsoft.com/office/drawing/2014/main" id="{271098CA-F165-474D-9D22-8A70AF593F30}"/>
              </a:ext>
            </a:extLst>
          </p:cNvPr>
          <p:cNvPicPr>
            <a:picLocks noChangeAspect="1"/>
          </p:cNvPicPr>
          <p:nvPr/>
        </p:nvPicPr>
        <p:blipFill>
          <a:blip r:embed="rId4"/>
          <a:stretch>
            <a:fillRect/>
          </a:stretch>
        </p:blipFill>
        <p:spPr>
          <a:xfrm>
            <a:off x="1411548" y="1204380"/>
            <a:ext cx="9502068" cy="5441081"/>
          </a:xfrm>
          <a:prstGeom prst="rect">
            <a:avLst/>
          </a:prstGeom>
          <a:ln>
            <a:solidFill>
              <a:schemeClr val="accent1"/>
            </a:solidFill>
          </a:ln>
        </p:spPr>
      </p:pic>
    </p:spTree>
    <p:extLst>
      <p:ext uri="{BB962C8B-B14F-4D97-AF65-F5344CB8AC3E}">
        <p14:creationId xmlns:p14="http://schemas.microsoft.com/office/powerpoint/2010/main" val="1854317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63983" y="1095997"/>
            <a:ext cx="11381173"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6" name="Picture 5">
            <a:extLst>
              <a:ext uri="{FF2B5EF4-FFF2-40B4-BE49-F238E27FC236}">
                <a16:creationId xmlns:a16="http://schemas.microsoft.com/office/drawing/2014/main" id="{2CA87F7B-BC92-4085-B407-5187B1DAE356}"/>
              </a:ext>
            </a:extLst>
          </p:cNvPr>
          <p:cNvPicPr>
            <a:picLocks noChangeAspect="1"/>
          </p:cNvPicPr>
          <p:nvPr/>
        </p:nvPicPr>
        <p:blipFill>
          <a:blip r:embed="rId4"/>
          <a:stretch>
            <a:fillRect/>
          </a:stretch>
        </p:blipFill>
        <p:spPr>
          <a:xfrm>
            <a:off x="446844" y="1202092"/>
            <a:ext cx="5530788" cy="2627121"/>
          </a:xfrm>
          <a:prstGeom prst="rect">
            <a:avLst/>
          </a:prstGeom>
          <a:ln>
            <a:solidFill>
              <a:schemeClr val="accent1"/>
            </a:solidFill>
          </a:ln>
        </p:spPr>
      </p:pic>
      <p:pic>
        <p:nvPicPr>
          <p:cNvPr id="9" name="Picture 8">
            <a:extLst>
              <a:ext uri="{FF2B5EF4-FFF2-40B4-BE49-F238E27FC236}">
                <a16:creationId xmlns:a16="http://schemas.microsoft.com/office/drawing/2014/main" id="{2C434628-F937-42C6-AB15-9A59EB7E4704}"/>
              </a:ext>
            </a:extLst>
          </p:cNvPr>
          <p:cNvPicPr>
            <a:picLocks noChangeAspect="1"/>
          </p:cNvPicPr>
          <p:nvPr/>
        </p:nvPicPr>
        <p:blipFill>
          <a:blip r:embed="rId5"/>
          <a:stretch>
            <a:fillRect/>
          </a:stretch>
        </p:blipFill>
        <p:spPr>
          <a:xfrm>
            <a:off x="446844" y="3903274"/>
            <a:ext cx="5530788" cy="2713631"/>
          </a:xfrm>
          <a:prstGeom prst="rect">
            <a:avLst/>
          </a:prstGeom>
          <a:ln>
            <a:solidFill>
              <a:schemeClr val="accent1"/>
            </a:solidFill>
          </a:ln>
        </p:spPr>
      </p:pic>
      <p:pic>
        <p:nvPicPr>
          <p:cNvPr id="12" name="Picture 11">
            <a:extLst>
              <a:ext uri="{FF2B5EF4-FFF2-40B4-BE49-F238E27FC236}">
                <a16:creationId xmlns:a16="http://schemas.microsoft.com/office/drawing/2014/main" id="{D992FC95-D167-4620-B4BB-D748EE5338DD}"/>
              </a:ext>
            </a:extLst>
          </p:cNvPr>
          <p:cNvPicPr>
            <a:picLocks noChangeAspect="1"/>
          </p:cNvPicPr>
          <p:nvPr/>
        </p:nvPicPr>
        <p:blipFill>
          <a:blip r:embed="rId6"/>
          <a:stretch>
            <a:fillRect/>
          </a:stretch>
        </p:blipFill>
        <p:spPr>
          <a:xfrm>
            <a:off x="6214369" y="2136818"/>
            <a:ext cx="5397622" cy="3123271"/>
          </a:xfrm>
          <a:prstGeom prst="rect">
            <a:avLst/>
          </a:prstGeom>
          <a:ln>
            <a:solidFill>
              <a:schemeClr val="accent1"/>
            </a:solidFill>
          </a:ln>
        </p:spPr>
      </p:pic>
    </p:spTree>
    <p:extLst>
      <p:ext uri="{BB962C8B-B14F-4D97-AF65-F5344CB8AC3E}">
        <p14:creationId xmlns:p14="http://schemas.microsoft.com/office/powerpoint/2010/main" val="3523096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949910" y="1068759"/>
            <a:ext cx="10102789"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9" name="Picture 8">
            <a:extLst>
              <a:ext uri="{FF2B5EF4-FFF2-40B4-BE49-F238E27FC236}">
                <a16:creationId xmlns:a16="http://schemas.microsoft.com/office/drawing/2014/main" id="{84488D9B-9DB4-4D13-A49F-C0B0D7E630AB}"/>
              </a:ext>
            </a:extLst>
          </p:cNvPr>
          <p:cNvPicPr>
            <a:picLocks noChangeAspect="1"/>
          </p:cNvPicPr>
          <p:nvPr/>
        </p:nvPicPr>
        <p:blipFill>
          <a:blip r:embed="rId4"/>
          <a:stretch>
            <a:fillRect/>
          </a:stretch>
        </p:blipFill>
        <p:spPr>
          <a:xfrm>
            <a:off x="1207362" y="1276094"/>
            <a:ext cx="9562238" cy="5106951"/>
          </a:xfrm>
          <a:prstGeom prst="rect">
            <a:avLst/>
          </a:prstGeom>
          <a:ln>
            <a:solidFill>
              <a:schemeClr val="accent1"/>
            </a:solidFill>
          </a:ln>
        </p:spPr>
      </p:pic>
    </p:spTree>
    <p:extLst>
      <p:ext uri="{BB962C8B-B14F-4D97-AF65-F5344CB8AC3E}">
        <p14:creationId xmlns:p14="http://schemas.microsoft.com/office/powerpoint/2010/main" val="3179474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272248" y="1068759"/>
            <a:ext cx="11647503"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11" name="Picture 10">
            <a:extLst>
              <a:ext uri="{FF2B5EF4-FFF2-40B4-BE49-F238E27FC236}">
                <a16:creationId xmlns:a16="http://schemas.microsoft.com/office/drawing/2014/main" id="{71E6BEDB-57AB-4AF2-B01B-6A311990C4AF}"/>
              </a:ext>
            </a:extLst>
          </p:cNvPr>
          <p:cNvPicPr>
            <a:picLocks noChangeAspect="1"/>
          </p:cNvPicPr>
          <p:nvPr/>
        </p:nvPicPr>
        <p:blipFill>
          <a:blip r:embed="rId4"/>
          <a:stretch>
            <a:fillRect/>
          </a:stretch>
        </p:blipFill>
        <p:spPr>
          <a:xfrm>
            <a:off x="2164956" y="1221995"/>
            <a:ext cx="7862085" cy="2417852"/>
          </a:xfrm>
          <a:prstGeom prst="rect">
            <a:avLst/>
          </a:prstGeom>
          <a:ln>
            <a:solidFill>
              <a:schemeClr val="accent1"/>
            </a:solidFill>
          </a:ln>
        </p:spPr>
      </p:pic>
      <p:pic>
        <p:nvPicPr>
          <p:cNvPr id="16" name="Picture 15">
            <a:extLst>
              <a:ext uri="{FF2B5EF4-FFF2-40B4-BE49-F238E27FC236}">
                <a16:creationId xmlns:a16="http://schemas.microsoft.com/office/drawing/2014/main" id="{8697A012-3F39-4241-A73E-62A92118B241}"/>
              </a:ext>
            </a:extLst>
          </p:cNvPr>
          <p:cNvPicPr>
            <a:picLocks noChangeAspect="1"/>
          </p:cNvPicPr>
          <p:nvPr/>
        </p:nvPicPr>
        <p:blipFill>
          <a:blip r:embed="rId5"/>
          <a:stretch>
            <a:fillRect/>
          </a:stretch>
        </p:blipFill>
        <p:spPr>
          <a:xfrm>
            <a:off x="740951" y="3998712"/>
            <a:ext cx="5585400" cy="2559603"/>
          </a:xfrm>
          <a:prstGeom prst="rect">
            <a:avLst/>
          </a:prstGeom>
          <a:ln>
            <a:solidFill>
              <a:schemeClr val="accent1"/>
            </a:solidFill>
          </a:ln>
        </p:spPr>
      </p:pic>
      <p:pic>
        <p:nvPicPr>
          <p:cNvPr id="18" name="Picture 17">
            <a:extLst>
              <a:ext uri="{FF2B5EF4-FFF2-40B4-BE49-F238E27FC236}">
                <a16:creationId xmlns:a16="http://schemas.microsoft.com/office/drawing/2014/main" id="{9C82C5AA-A414-4506-AE0C-B44CB7E6885C}"/>
              </a:ext>
            </a:extLst>
          </p:cNvPr>
          <p:cNvPicPr>
            <a:picLocks noChangeAspect="1"/>
          </p:cNvPicPr>
          <p:nvPr/>
        </p:nvPicPr>
        <p:blipFill>
          <a:blip r:embed="rId6"/>
          <a:stretch>
            <a:fillRect/>
          </a:stretch>
        </p:blipFill>
        <p:spPr>
          <a:xfrm>
            <a:off x="6445281" y="3998711"/>
            <a:ext cx="5174920" cy="2559603"/>
          </a:xfrm>
          <a:prstGeom prst="rect">
            <a:avLst/>
          </a:prstGeom>
          <a:ln>
            <a:solidFill>
              <a:schemeClr val="accent1"/>
            </a:solidFill>
          </a:ln>
        </p:spPr>
      </p:pic>
      <p:sp>
        <p:nvSpPr>
          <p:cNvPr id="20" name="TextBox 19">
            <a:extLst>
              <a:ext uri="{FF2B5EF4-FFF2-40B4-BE49-F238E27FC236}">
                <a16:creationId xmlns:a16="http://schemas.microsoft.com/office/drawing/2014/main" id="{B92CFE6D-FEE5-4EF4-A916-215A50229F6D}"/>
              </a:ext>
            </a:extLst>
          </p:cNvPr>
          <p:cNvSpPr txBox="1"/>
          <p:nvPr/>
        </p:nvSpPr>
        <p:spPr>
          <a:xfrm>
            <a:off x="1276110" y="3690934"/>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3</a:t>
            </a:r>
          </a:p>
        </p:txBody>
      </p:sp>
      <p:sp>
        <p:nvSpPr>
          <p:cNvPr id="21" name="TextBox 20">
            <a:extLst>
              <a:ext uri="{FF2B5EF4-FFF2-40B4-BE49-F238E27FC236}">
                <a16:creationId xmlns:a16="http://schemas.microsoft.com/office/drawing/2014/main" id="{DF71160E-C173-411E-9035-E2C9A7938444}"/>
              </a:ext>
            </a:extLst>
          </p:cNvPr>
          <p:cNvSpPr txBox="1"/>
          <p:nvPr/>
        </p:nvSpPr>
        <p:spPr>
          <a:xfrm>
            <a:off x="4136200" y="3690934"/>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4</a:t>
            </a:r>
          </a:p>
        </p:txBody>
      </p:sp>
      <p:sp>
        <p:nvSpPr>
          <p:cNvPr id="22" name="TextBox 21">
            <a:extLst>
              <a:ext uri="{FF2B5EF4-FFF2-40B4-BE49-F238E27FC236}">
                <a16:creationId xmlns:a16="http://schemas.microsoft.com/office/drawing/2014/main" id="{76BE6BD1-3622-49DA-A0E5-F24C26B1352A}"/>
              </a:ext>
            </a:extLst>
          </p:cNvPr>
          <p:cNvSpPr txBox="1"/>
          <p:nvPr/>
        </p:nvSpPr>
        <p:spPr>
          <a:xfrm>
            <a:off x="6996290" y="3665390"/>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5</a:t>
            </a:r>
          </a:p>
        </p:txBody>
      </p:sp>
      <p:sp>
        <p:nvSpPr>
          <p:cNvPr id="23" name="TextBox 22">
            <a:extLst>
              <a:ext uri="{FF2B5EF4-FFF2-40B4-BE49-F238E27FC236}">
                <a16:creationId xmlns:a16="http://schemas.microsoft.com/office/drawing/2014/main" id="{FA7F5E63-7F6D-425B-A949-0BC979F893AE}"/>
              </a:ext>
            </a:extLst>
          </p:cNvPr>
          <p:cNvSpPr txBox="1"/>
          <p:nvPr/>
        </p:nvSpPr>
        <p:spPr>
          <a:xfrm>
            <a:off x="9656972" y="3687774"/>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6</a:t>
            </a:r>
          </a:p>
        </p:txBody>
      </p:sp>
    </p:spTree>
    <p:extLst>
      <p:ext uri="{BB962C8B-B14F-4D97-AF65-F5344CB8AC3E}">
        <p14:creationId xmlns:p14="http://schemas.microsoft.com/office/powerpoint/2010/main" val="1257856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304839" y="1071330"/>
            <a:ext cx="1158232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 name="Picture 2">
            <a:extLst>
              <a:ext uri="{FF2B5EF4-FFF2-40B4-BE49-F238E27FC236}">
                <a16:creationId xmlns:a16="http://schemas.microsoft.com/office/drawing/2014/main" id="{2C922E0D-472D-4974-B412-34E0B33253A4}"/>
              </a:ext>
            </a:extLst>
          </p:cNvPr>
          <p:cNvPicPr>
            <a:picLocks noChangeAspect="1"/>
          </p:cNvPicPr>
          <p:nvPr/>
        </p:nvPicPr>
        <p:blipFill>
          <a:blip r:embed="rId4"/>
          <a:stretch>
            <a:fillRect/>
          </a:stretch>
        </p:blipFill>
        <p:spPr>
          <a:xfrm>
            <a:off x="545746" y="1787294"/>
            <a:ext cx="6079647" cy="2062983"/>
          </a:xfrm>
          <a:prstGeom prst="rect">
            <a:avLst/>
          </a:prstGeom>
          <a:ln>
            <a:solidFill>
              <a:schemeClr val="accent1"/>
            </a:solidFill>
          </a:ln>
        </p:spPr>
      </p:pic>
      <p:sp>
        <p:nvSpPr>
          <p:cNvPr id="8" name="TextBox 7">
            <a:extLst>
              <a:ext uri="{FF2B5EF4-FFF2-40B4-BE49-F238E27FC236}">
                <a16:creationId xmlns:a16="http://schemas.microsoft.com/office/drawing/2014/main" id="{351109B9-D467-409F-88CE-7CCE2F624651}"/>
              </a:ext>
            </a:extLst>
          </p:cNvPr>
          <p:cNvSpPr txBox="1"/>
          <p:nvPr/>
        </p:nvSpPr>
        <p:spPr>
          <a:xfrm>
            <a:off x="1560195" y="1229257"/>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1</a:t>
            </a:r>
          </a:p>
        </p:txBody>
      </p:sp>
      <p:sp>
        <p:nvSpPr>
          <p:cNvPr id="9" name="TextBox 8">
            <a:extLst>
              <a:ext uri="{FF2B5EF4-FFF2-40B4-BE49-F238E27FC236}">
                <a16:creationId xmlns:a16="http://schemas.microsoft.com/office/drawing/2014/main" id="{EDB26600-E4E7-419C-A91F-280CF2CA183D}"/>
              </a:ext>
            </a:extLst>
          </p:cNvPr>
          <p:cNvSpPr txBox="1"/>
          <p:nvPr/>
        </p:nvSpPr>
        <p:spPr>
          <a:xfrm>
            <a:off x="4074055" y="1229257"/>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2</a:t>
            </a:r>
          </a:p>
        </p:txBody>
      </p:sp>
      <p:pic>
        <p:nvPicPr>
          <p:cNvPr id="11" name="Picture 10">
            <a:extLst>
              <a:ext uri="{FF2B5EF4-FFF2-40B4-BE49-F238E27FC236}">
                <a16:creationId xmlns:a16="http://schemas.microsoft.com/office/drawing/2014/main" id="{4D4D9E55-EE69-4E2A-9983-DC370AB7E088}"/>
              </a:ext>
            </a:extLst>
          </p:cNvPr>
          <p:cNvPicPr>
            <a:picLocks noChangeAspect="1"/>
          </p:cNvPicPr>
          <p:nvPr/>
        </p:nvPicPr>
        <p:blipFill>
          <a:blip r:embed="rId5"/>
          <a:stretch>
            <a:fillRect/>
          </a:stretch>
        </p:blipFill>
        <p:spPr>
          <a:xfrm>
            <a:off x="6972093" y="2432168"/>
            <a:ext cx="4729701" cy="2809646"/>
          </a:xfrm>
          <a:prstGeom prst="rect">
            <a:avLst/>
          </a:prstGeom>
          <a:ln>
            <a:solidFill>
              <a:schemeClr val="accent1"/>
            </a:solidFill>
          </a:ln>
        </p:spPr>
      </p:pic>
      <p:pic>
        <p:nvPicPr>
          <p:cNvPr id="13" name="Picture 12">
            <a:extLst>
              <a:ext uri="{FF2B5EF4-FFF2-40B4-BE49-F238E27FC236}">
                <a16:creationId xmlns:a16="http://schemas.microsoft.com/office/drawing/2014/main" id="{99FAAE5A-0021-44D3-B7BE-E89214450A1D}"/>
              </a:ext>
            </a:extLst>
          </p:cNvPr>
          <p:cNvPicPr>
            <a:picLocks noChangeAspect="1"/>
          </p:cNvPicPr>
          <p:nvPr/>
        </p:nvPicPr>
        <p:blipFill>
          <a:blip r:embed="rId6"/>
          <a:stretch>
            <a:fillRect/>
          </a:stretch>
        </p:blipFill>
        <p:spPr>
          <a:xfrm>
            <a:off x="545746" y="4646444"/>
            <a:ext cx="6054057" cy="1319350"/>
          </a:xfrm>
          <a:prstGeom prst="rect">
            <a:avLst/>
          </a:prstGeom>
          <a:ln>
            <a:solidFill>
              <a:schemeClr val="accent1"/>
            </a:solidFill>
          </a:ln>
        </p:spPr>
      </p:pic>
      <p:sp>
        <p:nvSpPr>
          <p:cNvPr id="14" name="TextBox 13">
            <a:extLst>
              <a:ext uri="{FF2B5EF4-FFF2-40B4-BE49-F238E27FC236}">
                <a16:creationId xmlns:a16="http://schemas.microsoft.com/office/drawing/2014/main" id="{2638D887-62B6-4F39-84F5-C2B1E29EB0A6}"/>
              </a:ext>
            </a:extLst>
          </p:cNvPr>
          <p:cNvSpPr txBox="1"/>
          <p:nvPr/>
        </p:nvSpPr>
        <p:spPr>
          <a:xfrm>
            <a:off x="1560195" y="4027484"/>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3</a:t>
            </a:r>
          </a:p>
        </p:txBody>
      </p:sp>
      <p:sp>
        <p:nvSpPr>
          <p:cNvPr id="15" name="TextBox 14">
            <a:extLst>
              <a:ext uri="{FF2B5EF4-FFF2-40B4-BE49-F238E27FC236}">
                <a16:creationId xmlns:a16="http://schemas.microsoft.com/office/drawing/2014/main" id="{B71FF289-BE38-4C9E-827D-E10BECE843C3}"/>
              </a:ext>
            </a:extLst>
          </p:cNvPr>
          <p:cNvSpPr txBox="1"/>
          <p:nvPr/>
        </p:nvSpPr>
        <p:spPr>
          <a:xfrm>
            <a:off x="4074054" y="4027484"/>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4</a:t>
            </a:r>
          </a:p>
        </p:txBody>
      </p:sp>
      <p:sp>
        <p:nvSpPr>
          <p:cNvPr id="16" name="TextBox 15">
            <a:extLst>
              <a:ext uri="{FF2B5EF4-FFF2-40B4-BE49-F238E27FC236}">
                <a16:creationId xmlns:a16="http://schemas.microsoft.com/office/drawing/2014/main" id="{01B71FE3-1F5C-47F1-9B73-859EA1BFC3C8}"/>
              </a:ext>
            </a:extLst>
          </p:cNvPr>
          <p:cNvSpPr txBox="1"/>
          <p:nvPr/>
        </p:nvSpPr>
        <p:spPr>
          <a:xfrm>
            <a:off x="7106402" y="1963756"/>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5</a:t>
            </a:r>
          </a:p>
        </p:txBody>
      </p:sp>
      <p:sp>
        <p:nvSpPr>
          <p:cNvPr id="17" name="TextBox 16">
            <a:extLst>
              <a:ext uri="{FF2B5EF4-FFF2-40B4-BE49-F238E27FC236}">
                <a16:creationId xmlns:a16="http://schemas.microsoft.com/office/drawing/2014/main" id="{E1C1D33D-AD32-4AAE-9300-2E203496DA0E}"/>
              </a:ext>
            </a:extLst>
          </p:cNvPr>
          <p:cNvSpPr txBox="1"/>
          <p:nvPr/>
        </p:nvSpPr>
        <p:spPr>
          <a:xfrm>
            <a:off x="9620261" y="1963756"/>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6</a:t>
            </a:r>
          </a:p>
        </p:txBody>
      </p:sp>
    </p:spTree>
    <p:extLst>
      <p:ext uri="{BB962C8B-B14F-4D97-AF65-F5344CB8AC3E}">
        <p14:creationId xmlns:p14="http://schemas.microsoft.com/office/powerpoint/2010/main" val="1648153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BC0143F-0068-4ED4-A34D-BE2D496917B3}"/>
              </a:ext>
            </a:extLst>
          </p:cNvPr>
          <p:cNvSpPr txBox="1"/>
          <p:nvPr/>
        </p:nvSpPr>
        <p:spPr>
          <a:xfrm>
            <a:off x="304839" y="1647228"/>
            <a:ext cx="11582322" cy="34163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C3A49C3D-DC53-403B-B7EE-3FD9B60650A5}"/>
              </a:ext>
            </a:extLst>
          </p:cNvPr>
          <p:cNvSpPr txBox="1"/>
          <p:nvPr/>
        </p:nvSpPr>
        <p:spPr>
          <a:xfrm>
            <a:off x="2320771" y="1817659"/>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1</a:t>
            </a:r>
          </a:p>
        </p:txBody>
      </p:sp>
      <p:sp>
        <p:nvSpPr>
          <p:cNvPr id="9" name="TextBox 8">
            <a:extLst>
              <a:ext uri="{FF2B5EF4-FFF2-40B4-BE49-F238E27FC236}">
                <a16:creationId xmlns:a16="http://schemas.microsoft.com/office/drawing/2014/main" id="{2B72FCE1-0013-4995-9A1D-BCBBECCC6630}"/>
              </a:ext>
            </a:extLst>
          </p:cNvPr>
          <p:cNvSpPr txBox="1"/>
          <p:nvPr/>
        </p:nvSpPr>
        <p:spPr>
          <a:xfrm>
            <a:off x="7806433" y="1825465"/>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2</a:t>
            </a:r>
          </a:p>
        </p:txBody>
      </p:sp>
      <p:pic>
        <p:nvPicPr>
          <p:cNvPr id="8" name="Picture 7">
            <a:extLst>
              <a:ext uri="{FF2B5EF4-FFF2-40B4-BE49-F238E27FC236}">
                <a16:creationId xmlns:a16="http://schemas.microsoft.com/office/drawing/2014/main" id="{4ADAF1CD-E49F-41AC-B067-7D42374AA721}"/>
              </a:ext>
            </a:extLst>
          </p:cNvPr>
          <p:cNvPicPr>
            <a:picLocks noChangeAspect="1"/>
          </p:cNvPicPr>
          <p:nvPr/>
        </p:nvPicPr>
        <p:blipFill>
          <a:blip r:embed="rId4"/>
          <a:stretch>
            <a:fillRect/>
          </a:stretch>
        </p:blipFill>
        <p:spPr>
          <a:xfrm>
            <a:off x="346232" y="2767751"/>
            <a:ext cx="11337768" cy="2114967"/>
          </a:xfrm>
          <a:prstGeom prst="rect">
            <a:avLst/>
          </a:prstGeom>
          <a:ln>
            <a:solidFill>
              <a:schemeClr val="accent1"/>
            </a:solidFill>
          </a:ln>
        </p:spPr>
      </p:pic>
    </p:spTree>
    <p:extLst>
      <p:ext uri="{BB962C8B-B14F-4D97-AF65-F5344CB8AC3E}">
        <p14:creationId xmlns:p14="http://schemas.microsoft.com/office/powerpoint/2010/main" val="17613536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BC0143F-0068-4ED4-A34D-BE2D496917B3}"/>
              </a:ext>
            </a:extLst>
          </p:cNvPr>
          <p:cNvSpPr txBox="1"/>
          <p:nvPr/>
        </p:nvSpPr>
        <p:spPr>
          <a:xfrm>
            <a:off x="304839" y="1656106"/>
            <a:ext cx="11582322"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C3A49C3D-DC53-403B-B7EE-3FD9B60650A5}"/>
              </a:ext>
            </a:extLst>
          </p:cNvPr>
          <p:cNvSpPr txBox="1"/>
          <p:nvPr/>
        </p:nvSpPr>
        <p:spPr>
          <a:xfrm>
            <a:off x="2320771" y="1817659"/>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3</a:t>
            </a:r>
          </a:p>
        </p:txBody>
      </p:sp>
      <p:sp>
        <p:nvSpPr>
          <p:cNvPr id="9" name="TextBox 8">
            <a:extLst>
              <a:ext uri="{FF2B5EF4-FFF2-40B4-BE49-F238E27FC236}">
                <a16:creationId xmlns:a16="http://schemas.microsoft.com/office/drawing/2014/main" id="{2B72FCE1-0013-4995-9A1D-BCBBECCC6630}"/>
              </a:ext>
            </a:extLst>
          </p:cNvPr>
          <p:cNvSpPr txBox="1"/>
          <p:nvPr/>
        </p:nvSpPr>
        <p:spPr>
          <a:xfrm>
            <a:off x="7806433" y="1825465"/>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4</a:t>
            </a:r>
          </a:p>
        </p:txBody>
      </p:sp>
      <p:pic>
        <p:nvPicPr>
          <p:cNvPr id="5" name="Picture 4">
            <a:extLst>
              <a:ext uri="{FF2B5EF4-FFF2-40B4-BE49-F238E27FC236}">
                <a16:creationId xmlns:a16="http://schemas.microsoft.com/office/drawing/2014/main" id="{6D81420E-3CCC-497C-811E-460BC09C6670}"/>
              </a:ext>
            </a:extLst>
          </p:cNvPr>
          <p:cNvPicPr>
            <a:picLocks noChangeAspect="1"/>
          </p:cNvPicPr>
          <p:nvPr/>
        </p:nvPicPr>
        <p:blipFill>
          <a:blip r:embed="rId4"/>
          <a:stretch>
            <a:fillRect/>
          </a:stretch>
        </p:blipFill>
        <p:spPr>
          <a:xfrm>
            <a:off x="501650" y="2617502"/>
            <a:ext cx="11182350" cy="3848100"/>
          </a:xfrm>
          <a:prstGeom prst="rect">
            <a:avLst/>
          </a:prstGeom>
          <a:ln>
            <a:solidFill>
              <a:schemeClr val="accent1"/>
            </a:solidFill>
          </a:ln>
        </p:spPr>
      </p:pic>
    </p:spTree>
    <p:extLst>
      <p:ext uri="{BB962C8B-B14F-4D97-AF65-F5344CB8AC3E}">
        <p14:creationId xmlns:p14="http://schemas.microsoft.com/office/powerpoint/2010/main" val="32381746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BC0143F-0068-4ED4-A34D-BE2D496917B3}"/>
              </a:ext>
            </a:extLst>
          </p:cNvPr>
          <p:cNvSpPr txBox="1"/>
          <p:nvPr/>
        </p:nvSpPr>
        <p:spPr>
          <a:xfrm>
            <a:off x="304839" y="1656106"/>
            <a:ext cx="11582322"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C3A49C3D-DC53-403B-B7EE-3FD9B60650A5}"/>
              </a:ext>
            </a:extLst>
          </p:cNvPr>
          <p:cNvSpPr txBox="1"/>
          <p:nvPr/>
        </p:nvSpPr>
        <p:spPr>
          <a:xfrm>
            <a:off x="2320771" y="1817659"/>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5</a:t>
            </a:r>
          </a:p>
        </p:txBody>
      </p:sp>
      <p:pic>
        <p:nvPicPr>
          <p:cNvPr id="3" name="Picture 2">
            <a:extLst>
              <a:ext uri="{FF2B5EF4-FFF2-40B4-BE49-F238E27FC236}">
                <a16:creationId xmlns:a16="http://schemas.microsoft.com/office/drawing/2014/main" id="{368CEE07-A593-41B6-AD5A-44AD57B24B81}"/>
              </a:ext>
            </a:extLst>
          </p:cNvPr>
          <p:cNvPicPr>
            <a:picLocks noChangeAspect="1"/>
          </p:cNvPicPr>
          <p:nvPr/>
        </p:nvPicPr>
        <p:blipFill>
          <a:blip r:embed="rId4"/>
          <a:stretch>
            <a:fillRect/>
          </a:stretch>
        </p:blipFill>
        <p:spPr>
          <a:xfrm>
            <a:off x="514350" y="2502431"/>
            <a:ext cx="11163300" cy="4067175"/>
          </a:xfrm>
          <a:prstGeom prst="rect">
            <a:avLst/>
          </a:prstGeom>
          <a:ln>
            <a:solidFill>
              <a:schemeClr val="accent1"/>
            </a:solidFill>
          </a:ln>
        </p:spPr>
      </p:pic>
      <p:sp>
        <p:nvSpPr>
          <p:cNvPr id="9" name="TextBox 8">
            <a:extLst>
              <a:ext uri="{FF2B5EF4-FFF2-40B4-BE49-F238E27FC236}">
                <a16:creationId xmlns:a16="http://schemas.microsoft.com/office/drawing/2014/main" id="{2B72FCE1-0013-4995-9A1D-BCBBECCC6630}"/>
              </a:ext>
            </a:extLst>
          </p:cNvPr>
          <p:cNvSpPr txBox="1"/>
          <p:nvPr/>
        </p:nvSpPr>
        <p:spPr>
          <a:xfrm>
            <a:off x="7806433" y="1825465"/>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6</a:t>
            </a:r>
          </a:p>
        </p:txBody>
      </p:sp>
    </p:spTree>
    <p:extLst>
      <p:ext uri="{BB962C8B-B14F-4D97-AF65-F5344CB8AC3E}">
        <p14:creationId xmlns:p14="http://schemas.microsoft.com/office/powerpoint/2010/main" val="3220776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241034" y="1243877"/>
            <a:ext cx="8080006" cy="224676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fontAlgn="base"/>
            <a:r>
              <a:rPr lang="en-US" sz="1400" b="1" i="0" dirty="0">
                <a:effectLst/>
                <a:latin typeface="+mj-lt"/>
                <a:ea typeface="Calibri" panose="020F0502020204030204" pitchFamily="34" charset="0"/>
                <a:cs typeface="Calibri" panose="020F0502020204030204" pitchFamily="34" charset="0"/>
              </a:rPr>
              <a:t>Written Assessment</a:t>
            </a:r>
          </a:p>
          <a:p>
            <a:pPr algn="l" fontAlgn="base"/>
            <a:endParaRPr lang="en-US" sz="1400" b="1" dirty="0">
              <a:latin typeface="+mj-lt"/>
              <a:ea typeface="Calibri" panose="020F0502020204030204" pitchFamily="34" charset="0"/>
              <a:cs typeface="Calibri" panose="020F0502020204030204" pitchFamily="34" charset="0"/>
            </a:endParaRPr>
          </a:p>
          <a:p>
            <a:pPr algn="l" fontAlgn="base"/>
            <a:r>
              <a:rPr lang="en-US" sz="1400" i="0" dirty="0">
                <a:effectLst/>
                <a:latin typeface="+mj-lt"/>
                <a:ea typeface="Calibri" panose="020F0502020204030204" pitchFamily="34" charset="0"/>
                <a:cs typeface="Calibri" panose="020F0502020204030204" pitchFamily="34" charset="0"/>
              </a:rPr>
              <a:t>Children are assessed at the end of each </a:t>
            </a:r>
            <a:r>
              <a:rPr lang="en-US" sz="1400" dirty="0">
                <a:latin typeface="+mj-lt"/>
                <a:ea typeface="Calibri" panose="020F0502020204030204" pitchFamily="34" charset="0"/>
                <a:cs typeface="Calibri" panose="020F0502020204030204" pitchFamily="34" charset="0"/>
              </a:rPr>
              <a:t>Geography</a:t>
            </a:r>
            <a:r>
              <a:rPr lang="en-US" sz="1400" i="0" dirty="0">
                <a:effectLst/>
                <a:latin typeface="+mj-lt"/>
                <a:ea typeface="Calibri" panose="020F0502020204030204" pitchFamily="34" charset="0"/>
                <a:cs typeface="Calibri" panose="020F0502020204030204" pitchFamily="34" charset="0"/>
              </a:rPr>
              <a:t> unit, where they complete a multiple-choice quiz as well as an essay-style task. The task is designed to consolidate learning as well as giving the class teacher a clear understanding of knowledge retention.</a:t>
            </a:r>
          </a:p>
          <a:p>
            <a:pPr algn="l" fontAlgn="base"/>
            <a:endParaRPr lang="en-US" sz="1400" dirty="0">
              <a:latin typeface="+mj-lt"/>
              <a:ea typeface="Calibri" panose="020F0502020204030204" pitchFamily="34" charset="0"/>
              <a:cs typeface="Calibri" panose="020F0502020204030204" pitchFamily="34" charset="0"/>
            </a:endParaRPr>
          </a:p>
          <a:p>
            <a:pPr algn="l" fontAlgn="base"/>
            <a:r>
              <a:rPr lang="en-US" sz="1400" b="1" i="0" dirty="0">
                <a:effectLst/>
                <a:latin typeface="+mj-lt"/>
                <a:ea typeface="Calibri" panose="020F0502020204030204" pitchFamily="34" charset="0"/>
                <a:cs typeface="Calibri" panose="020F0502020204030204" pitchFamily="34" charset="0"/>
              </a:rPr>
              <a:t>Summative Assessment </a:t>
            </a:r>
          </a:p>
          <a:p>
            <a:pPr algn="l" fontAlgn="base"/>
            <a:endParaRPr lang="en-US" sz="1400" i="0" dirty="0">
              <a:effectLst/>
              <a:latin typeface="+mj-lt"/>
              <a:ea typeface="Calibri" panose="020F0502020204030204" pitchFamily="34" charset="0"/>
              <a:cs typeface="Calibri" panose="020F0502020204030204" pitchFamily="34" charset="0"/>
            </a:endParaRPr>
          </a:p>
          <a:p>
            <a:pPr algn="l" fontAlgn="base"/>
            <a:r>
              <a:rPr lang="en-US" sz="1400" dirty="0">
                <a:latin typeface="+mj-lt"/>
                <a:ea typeface="Calibri" panose="020F0502020204030204" pitchFamily="34" charset="0"/>
                <a:cs typeface="Calibri" panose="020F0502020204030204" pitchFamily="34" charset="0"/>
              </a:rPr>
              <a:t>Children are formally assessed using Family Fisher Trust. </a:t>
            </a:r>
            <a:endParaRPr lang="en-US" sz="1400" i="0" dirty="0">
              <a:effectLst/>
              <a:latin typeface="+mj-lt"/>
              <a:ea typeface="Calibri" panose="020F0502020204030204" pitchFamily="34" charset="0"/>
              <a:cs typeface="Calibri" panose="020F0502020204030204" pitchFamily="34" charset="0"/>
            </a:endParaRP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22000" y="154359"/>
            <a:ext cx="914400" cy="914400"/>
          </a:xfrm>
          <a:prstGeom prst="rect">
            <a:avLst/>
          </a:prstGeom>
        </p:spPr>
      </p:pic>
      <p:pic>
        <p:nvPicPr>
          <p:cNvPr id="5" name="Picture 4">
            <a:extLst>
              <a:ext uri="{FF2B5EF4-FFF2-40B4-BE49-F238E27FC236}">
                <a16:creationId xmlns:a16="http://schemas.microsoft.com/office/drawing/2014/main" id="{BE12C040-804D-4F2C-8B26-A5981AF329B8}"/>
              </a:ext>
            </a:extLst>
          </p:cNvPr>
          <p:cNvPicPr>
            <a:picLocks noChangeAspect="1"/>
          </p:cNvPicPr>
          <p:nvPr/>
        </p:nvPicPr>
        <p:blipFill>
          <a:blip r:embed="rId4"/>
          <a:stretch>
            <a:fillRect/>
          </a:stretch>
        </p:blipFill>
        <p:spPr>
          <a:xfrm>
            <a:off x="469633" y="3635429"/>
            <a:ext cx="5397767" cy="3152421"/>
          </a:xfrm>
          <a:prstGeom prst="rect">
            <a:avLst/>
          </a:prstGeom>
          <a:ln>
            <a:solidFill>
              <a:schemeClr val="accent1"/>
            </a:solidFill>
          </a:ln>
        </p:spPr>
      </p:pic>
      <p:pic>
        <p:nvPicPr>
          <p:cNvPr id="7" name="Picture 6">
            <a:extLst>
              <a:ext uri="{FF2B5EF4-FFF2-40B4-BE49-F238E27FC236}">
                <a16:creationId xmlns:a16="http://schemas.microsoft.com/office/drawing/2014/main" id="{170DA7E9-2F2F-4375-97F9-1F03CEAE0163}"/>
              </a:ext>
            </a:extLst>
          </p:cNvPr>
          <p:cNvPicPr>
            <a:picLocks noChangeAspect="1"/>
          </p:cNvPicPr>
          <p:nvPr/>
        </p:nvPicPr>
        <p:blipFill>
          <a:blip r:embed="rId5"/>
          <a:stretch>
            <a:fillRect/>
          </a:stretch>
        </p:blipFill>
        <p:spPr>
          <a:xfrm>
            <a:off x="8781045" y="1113418"/>
            <a:ext cx="3095617" cy="2377228"/>
          </a:xfrm>
          <a:prstGeom prst="rect">
            <a:avLst/>
          </a:prstGeom>
          <a:ln>
            <a:solidFill>
              <a:schemeClr val="accent1"/>
            </a:solidFill>
          </a:ln>
        </p:spPr>
      </p:pic>
      <p:pic>
        <p:nvPicPr>
          <p:cNvPr id="11" name="Picture 10">
            <a:extLst>
              <a:ext uri="{FF2B5EF4-FFF2-40B4-BE49-F238E27FC236}">
                <a16:creationId xmlns:a16="http://schemas.microsoft.com/office/drawing/2014/main" id="{C26A5973-66AF-4ED3-8872-0ECCC8A23656}"/>
              </a:ext>
            </a:extLst>
          </p:cNvPr>
          <p:cNvPicPr>
            <a:picLocks noChangeAspect="1"/>
          </p:cNvPicPr>
          <p:nvPr/>
        </p:nvPicPr>
        <p:blipFill>
          <a:blip r:embed="rId6"/>
          <a:stretch>
            <a:fillRect/>
          </a:stretch>
        </p:blipFill>
        <p:spPr>
          <a:xfrm>
            <a:off x="6096000" y="3645438"/>
            <a:ext cx="5740400" cy="3142411"/>
          </a:xfrm>
          <a:prstGeom prst="rect">
            <a:avLst/>
          </a:prstGeom>
          <a:ln>
            <a:solidFill>
              <a:schemeClr val="accent1"/>
            </a:solidFill>
          </a:ln>
        </p:spPr>
      </p:pic>
    </p:spTree>
    <p:extLst>
      <p:ext uri="{BB962C8B-B14F-4D97-AF65-F5344CB8AC3E}">
        <p14:creationId xmlns:p14="http://schemas.microsoft.com/office/powerpoint/2010/main" val="17693081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11760" y="1047377"/>
            <a:ext cx="11978639" cy="578619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buFont typeface="+mj-lt"/>
              <a:buAutoNum type="arabicPeriod"/>
            </a:pPr>
            <a:r>
              <a:rPr lang="en-US" sz="1000" b="1" i="0" dirty="0">
                <a:solidFill>
                  <a:srgbClr val="000000"/>
                </a:solidFill>
                <a:effectLst/>
                <a:latin typeface="+mj-lt"/>
              </a:rPr>
              <a:t>Explicit instruction</a:t>
            </a:r>
            <a:r>
              <a:rPr lang="en-US" sz="1000" b="0" i="0" dirty="0">
                <a:solidFill>
                  <a:srgbClr val="000000"/>
                </a:solidFill>
                <a:effectLst/>
                <a:latin typeface="+mj-lt"/>
              </a:rPr>
              <a:t> - step-by-step modelling of what we want children to do, chunking the content and introducing new material in small steps </a:t>
            </a:r>
          </a:p>
          <a:p>
            <a:pPr algn="l" rtl="0" fontAlgn="base"/>
            <a:r>
              <a:rPr lang="en-US" sz="1000" b="0" i="0" dirty="0">
                <a:solidFill>
                  <a:srgbClr val="000000"/>
                </a:solidFill>
                <a:effectLst/>
                <a:latin typeface="+mj-lt"/>
              </a:rPr>
              <a:t> </a:t>
            </a:r>
          </a:p>
          <a:p>
            <a:pPr algn="l" rtl="0" fontAlgn="base">
              <a:buFont typeface="+mj-lt"/>
              <a:buAutoNum type="arabicPeriod" startAt="2"/>
            </a:pPr>
            <a:r>
              <a:rPr lang="en-US" sz="1000" b="1" i="0" dirty="0">
                <a:solidFill>
                  <a:srgbClr val="000000"/>
                </a:solidFill>
                <a:effectLst/>
                <a:latin typeface="+mj-lt"/>
              </a:rPr>
              <a:t>Cognitive and metacognitive strategies</a:t>
            </a:r>
            <a:r>
              <a:rPr lang="en-US" sz="1000" b="0" i="0" dirty="0">
                <a:solidFill>
                  <a:srgbClr val="000000"/>
                </a:solidFill>
                <a:effectLst/>
                <a:latin typeface="+mj-lt"/>
              </a:rPr>
              <a:t> – opportunity to recall information to transfer it to our long-term memory </a:t>
            </a:r>
          </a:p>
          <a:p>
            <a:pPr algn="l" rtl="0" fontAlgn="base"/>
            <a:r>
              <a:rPr lang="en-US" sz="1000" b="0" i="0" dirty="0">
                <a:solidFill>
                  <a:srgbClr val="000000"/>
                </a:solidFill>
                <a:effectLst/>
                <a:latin typeface="+mj-lt"/>
              </a:rPr>
              <a:t> </a:t>
            </a:r>
          </a:p>
          <a:p>
            <a:pPr algn="l" rtl="0" fontAlgn="base">
              <a:buFont typeface="+mj-lt"/>
              <a:buAutoNum type="arabicPeriod" startAt="3"/>
            </a:pPr>
            <a:r>
              <a:rPr lang="en-US" sz="1000" b="1" i="0" dirty="0">
                <a:solidFill>
                  <a:srgbClr val="000000"/>
                </a:solidFill>
                <a:effectLst/>
                <a:latin typeface="+mj-lt"/>
              </a:rPr>
              <a:t>Scaffolding</a:t>
            </a:r>
            <a:r>
              <a:rPr lang="en-US" sz="1000" b="0" i="0" dirty="0">
                <a:solidFill>
                  <a:srgbClr val="000000"/>
                </a:solidFill>
                <a:effectLst/>
                <a:latin typeface="+mj-lt"/>
              </a:rPr>
              <a:t> – pre-teaching, visual, verbal, written  </a:t>
            </a:r>
          </a:p>
          <a:p>
            <a:pPr algn="l" rtl="0" fontAlgn="base"/>
            <a:r>
              <a:rPr lang="en-US" sz="1000" b="0" i="0" u="sng" dirty="0">
                <a:solidFill>
                  <a:srgbClr val="000000"/>
                </a:solidFill>
                <a:effectLst/>
                <a:latin typeface="+mj-lt"/>
              </a:rPr>
              <a:t>Visual scaffolds</a:t>
            </a:r>
            <a:r>
              <a:rPr lang="en-US" sz="1000" b="0" i="0" dirty="0">
                <a:solidFill>
                  <a:srgbClr val="000000"/>
                </a:solidFill>
                <a:effectLst/>
                <a:latin typeface="+mj-lt"/>
              </a:rPr>
              <a:t> may support a pupil to know what equipment they need, the steps they need to take, what their work should look like, an aid to access teaching and learning </a:t>
            </a:r>
          </a:p>
          <a:p>
            <a:pPr algn="l" rtl="0" fontAlgn="base"/>
            <a:r>
              <a:rPr lang="en-US" sz="1000" b="0" i="0" u="sng" dirty="0">
                <a:solidFill>
                  <a:srgbClr val="000000"/>
                </a:solidFill>
                <a:effectLst/>
                <a:latin typeface="+mj-lt"/>
              </a:rPr>
              <a:t>Verbal scaffolds</a:t>
            </a:r>
            <a:r>
              <a:rPr lang="en-US" sz="1000" b="0" i="0" dirty="0">
                <a:solidFill>
                  <a:srgbClr val="000000"/>
                </a:solidFill>
                <a:effectLst/>
                <a:latin typeface="+mj-lt"/>
              </a:rPr>
              <a:t> may involve re teaching a tricky concept to a group of pupils, or using questioning to identify and address any misconceptions </a:t>
            </a:r>
          </a:p>
          <a:p>
            <a:pPr algn="l" rtl="0" fontAlgn="base"/>
            <a:r>
              <a:rPr lang="en-US" sz="1000" b="0" i="0" u="sng" dirty="0">
                <a:solidFill>
                  <a:srgbClr val="000000"/>
                </a:solidFill>
                <a:effectLst/>
                <a:latin typeface="+mj-lt"/>
              </a:rPr>
              <a:t>Written scaffolds</a:t>
            </a:r>
            <a:r>
              <a:rPr lang="en-US" sz="1000" b="0" i="0" dirty="0">
                <a:solidFill>
                  <a:srgbClr val="000000"/>
                </a:solidFill>
                <a:effectLst/>
                <a:latin typeface="+mj-lt"/>
              </a:rPr>
              <a:t> will be provided for a pupil to support them with an independent written task. It could be notes made on a whiteboard during a discussion, a word bank, a sentence starter, a writing frame, it could even be the child’s own previous work used to support their recall.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Scaffolds provide temporary assistance to pupils so they can successfully complete tasks that they cannot yet do independently. We use scaffolds flexibly, evaluate their effectiveness and gradually remove them once they are no longer needed.  </a:t>
            </a:r>
          </a:p>
          <a:p>
            <a:pPr algn="l" rtl="0" fontAlgn="base"/>
            <a:endParaRPr lang="en-US" sz="1000" b="0" i="0" dirty="0">
              <a:solidFill>
                <a:srgbClr val="000000"/>
              </a:solidFill>
              <a:effectLst/>
              <a:latin typeface="+mj-lt"/>
            </a:endParaRPr>
          </a:p>
          <a:p>
            <a:pPr algn="l" rtl="0" fontAlgn="base">
              <a:buFont typeface="+mj-lt"/>
              <a:buAutoNum type="arabicPeriod" startAt="4"/>
            </a:pPr>
            <a:r>
              <a:rPr lang="en-US" sz="1000" b="1" i="0" dirty="0">
                <a:solidFill>
                  <a:srgbClr val="000000"/>
                </a:solidFill>
                <a:effectLst/>
                <a:latin typeface="+mj-lt"/>
              </a:rPr>
              <a:t>Flexible  grouping</a:t>
            </a:r>
            <a:r>
              <a:rPr lang="en-US" sz="1000" b="0" i="0" dirty="0">
                <a:solidFill>
                  <a:srgbClr val="000000"/>
                </a:solidFill>
                <a:effectLst/>
                <a:latin typeface="+mj-lt"/>
              </a:rPr>
              <a:t>  - peer tutoring, Kagan grouping, flexible grouping </a:t>
            </a:r>
          </a:p>
          <a:p>
            <a:pPr algn="l" rtl="0" fontAlgn="base"/>
            <a:r>
              <a:rPr lang="en-US" sz="1000" b="0" i="0" dirty="0">
                <a:solidFill>
                  <a:srgbClr val="000000"/>
                </a:solidFill>
                <a:effectLst/>
                <a:latin typeface="+mj-lt"/>
              </a:rPr>
              <a:t> </a:t>
            </a:r>
          </a:p>
          <a:p>
            <a:pPr algn="l" rtl="0" fontAlgn="base">
              <a:buFont typeface="+mj-lt"/>
              <a:buAutoNum type="arabicPeriod" startAt="5"/>
            </a:pPr>
            <a:r>
              <a:rPr lang="en-US" sz="1000" b="1" i="0" dirty="0">
                <a:solidFill>
                  <a:srgbClr val="000000"/>
                </a:solidFill>
                <a:effectLst/>
                <a:latin typeface="+mj-lt"/>
              </a:rPr>
              <a:t>Assistive technology</a:t>
            </a:r>
            <a:r>
              <a:rPr lang="en-US" sz="1000" b="0" i="0" dirty="0">
                <a:solidFill>
                  <a:srgbClr val="000000"/>
                </a:solidFill>
                <a:effectLst/>
                <a:latin typeface="+mj-lt"/>
              </a:rPr>
              <a:t> – to support delivery and recording of work </a:t>
            </a:r>
          </a:p>
          <a:p>
            <a:pPr algn="l" rtl="0" fontAlgn="base">
              <a:buFont typeface="+mj-lt"/>
              <a:buAutoNum type="arabicPeriod" startAt="5"/>
            </a:pPr>
            <a:endParaRPr lang="en-US" sz="1000" b="0" i="0" dirty="0">
              <a:solidFill>
                <a:srgbClr val="000000"/>
              </a:solidFill>
              <a:effectLst/>
              <a:latin typeface="+mj-lt"/>
            </a:endParaRPr>
          </a:p>
          <a:p>
            <a:pPr algn="l" rtl="0" fontAlgn="base"/>
            <a:r>
              <a:rPr lang="en-US" sz="1000" b="1" i="0" dirty="0">
                <a:solidFill>
                  <a:srgbClr val="000000"/>
                </a:solidFill>
                <a:effectLst/>
                <a:latin typeface="+mj-lt"/>
              </a:rPr>
              <a:t>Rosenshine’s Principles of instruction:</a:t>
            </a:r>
            <a:r>
              <a:rPr lang="en-US" sz="1000" b="0" i="0" dirty="0">
                <a:solidFill>
                  <a:srgbClr val="000000"/>
                </a:solidFill>
                <a:effectLst/>
                <a:latin typeface="+mj-lt"/>
              </a:rPr>
              <a:t> </a:t>
            </a:r>
          </a:p>
          <a:p>
            <a:pPr algn="l" rtl="0" fontAlgn="base">
              <a:buFont typeface="Arial" panose="020B0604020202020204" pitchFamily="34" charset="0"/>
              <a:buChar char="•"/>
            </a:pPr>
            <a:r>
              <a:rPr lang="en-US" sz="1000" b="0" i="0" dirty="0">
                <a:solidFill>
                  <a:srgbClr val="000000"/>
                </a:solidFill>
                <a:effectLst/>
                <a:latin typeface="+mj-lt"/>
              </a:rPr>
              <a:t>Begin a lesson with a short review of previous learning </a:t>
            </a:r>
          </a:p>
          <a:p>
            <a:pPr algn="l" rtl="0" fontAlgn="base">
              <a:buFont typeface="Arial" panose="020B0604020202020204" pitchFamily="34" charset="0"/>
              <a:buChar char="•"/>
            </a:pPr>
            <a:r>
              <a:rPr lang="en-US" sz="1000" b="0" i="0" dirty="0">
                <a:solidFill>
                  <a:srgbClr val="000000"/>
                </a:solidFill>
                <a:effectLst/>
                <a:latin typeface="+mj-lt"/>
              </a:rPr>
              <a:t>Present new material in small steps with pupil practice </a:t>
            </a:r>
          </a:p>
          <a:p>
            <a:pPr algn="l" rtl="0" fontAlgn="base">
              <a:buFont typeface="Arial" panose="020B0604020202020204" pitchFamily="34" charset="0"/>
              <a:buChar char="•"/>
            </a:pPr>
            <a:r>
              <a:rPr lang="en-US" sz="1000" b="0" i="0" dirty="0">
                <a:solidFill>
                  <a:srgbClr val="000000"/>
                </a:solidFill>
                <a:effectLst/>
                <a:latin typeface="+mj-lt"/>
              </a:rPr>
              <a:t>Ask questions and check responses </a:t>
            </a:r>
          </a:p>
          <a:p>
            <a:pPr algn="l" rtl="0" fontAlgn="base">
              <a:buFont typeface="Arial" panose="020B0604020202020204" pitchFamily="34" charset="0"/>
              <a:buChar char="•"/>
            </a:pPr>
            <a:r>
              <a:rPr lang="en-US" sz="1000" b="0" i="0" dirty="0">
                <a:solidFill>
                  <a:srgbClr val="000000"/>
                </a:solidFill>
                <a:effectLst/>
                <a:latin typeface="+mj-lt"/>
              </a:rPr>
              <a:t>Provide models </a:t>
            </a:r>
          </a:p>
          <a:p>
            <a:pPr algn="l" rtl="0" fontAlgn="base">
              <a:buFont typeface="Arial" panose="020B0604020202020204" pitchFamily="34" charset="0"/>
              <a:buChar char="•"/>
            </a:pPr>
            <a:r>
              <a:rPr lang="en-US" sz="1000" b="0" i="0" dirty="0">
                <a:solidFill>
                  <a:srgbClr val="000000"/>
                </a:solidFill>
                <a:effectLst/>
                <a:latin typeface="+mj-lt"/>
              </a:rPr>
              <a:t>Guide pupil practice, provide scaffolding and support </a:t>
            </a:r>
          </a:p>
          <a:p>
            <a:pPr algn="l" rtl="0" fontAlgn="base">
              <a:buFont typeface="Arial" panose="020B0604020202020204" pitchFamily="34" charset="0"/>
              <a:buChar char="•"/>
            </a:pPr>
            <a:r>
              <a:rPr lang="en-US" sz="1000" b="0" i="0" dirty="0">
                <a:solidFill>
                  <a:srgbClr val="000000"/>
                </a:solidFill>
                <a:effectLst/>
                <a:latin typeface="+mj-lt"/>
              </a:rPr>
              <a:t>Encourage independent practice and check pupil understanding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All children receive a high quality and ambitious education </a:t>
            </a:r>
          </a:p>
          <a:p>
            <a:pPr algn="just" rtl="0" fontAlgn="base"/>
            <a:r>
              <a:rPr lang="en-US" sz="1000" b="0" i="0" dirty="0">
                <a:solidFill>
                  <a:srgbClr val="000000"/>
                </a:solidFill>
                <a:effectLst/>
                <a:latin typeface="+mj-lt"/>
              </a:rPr>
              <a:t>All learners have access to the same academic opportunities by offering a stimulating and ambitious curriculum, adjusted to the needs of pupils with SEND, so that they are able to reach their full potential </a:t>
            </a:r>
          </a:p>
          <a:p>
            <a:pPr algn="l" rtl="0" fontAlgn="base"/>
            <a:r>
              <a:rPr lang="en-US" sz="1000" b="0" i="0" dirty="0">
                <a:solidFill>
                  <a:srgbClr val="000000"/>
                </a:solidFill>
                <a:effectLst/>
                <a:latin typeface="+mj-lt"/>
              </a:rPr>
              <a:t>It is vital that our children are equipped with the tools needed to become independent learners </a:t>
            </a:r>
          </a:p>
          <a:p>
            <a:pPr algn="just" rtl="0" fontAlgn="base"/>
            <a:r>
              <a:rPr lang="en-US" sz="1000" b="0" i="0" dirty="0">
                <a:solidFill>
                  <a:srgbClr val="000000"/>
                </a:solidFill>
                <a:effectLst/>
                <a:latin typeface="+mj-lt"/>
              </a:rPr>
              <a:t>Our curriculum will ensure that all pupils gain a greater understanding of how they learn and the skills of resilience, collaboration, participation, investigation, thinking, creativity, motivation and reflection </a:t>
            </a:r>
          </a:p>
          <a:p>
            <a:pPr algn="just" rtl="0" fontAlgn="base"/>
            <a:r>
              <a:rPr lang="en-US" sz="1000" b="0" i="0" dirty="0">
                <a:solidFill>
                  <a:srgbClr val="000000"/>
                </a:solidFill>
                <a:effectLst/>
                <a:latin typeface="+mj-lt"/>
              </a:rPr>
              <a:t>We provide an accessible learning environment which is tailored to the individual needs of all pupils </a:t>
            </a:r>
          </a:p>
          <a:p>
            <a:pPr algn="just" rtl="0" fontAlgn="base"/>
            <a:r>
              <a:rPr lang="en-US" sz="1000" b="0" i="0" dirty="0">
                <a:solidFill>
                  <a:srgbClr val="000000"/>
                </a:solidFill>
                <a:effectLst/>
                <a:latin typeface="+mj-lt"/>
              </a:rPr>
              <a:t>Pupils are supported by adults following a cycle of assess, plan, do, review, making necessary adjustments to the curriculum to meet the needs of all pupils </a:t>
            </a:r>
          </a:p>
          <a:p>
            <a:pPr algn="just" rtl="0" fontAlgn="base"/>
            <a:r>
              <a:rPr lang="en-US" sz="1000" b="0" i="0" dirty="0">
                <a:solidFill>
                  <a:srgbClr val="000000"/>
                </a:solidFill>
                <a:effectLst/>
                <a:latin typeface="+mj-lt"/>
              </a:rPr>
              <a:t>All learners are respected and acknowledged for their personal contribution</a:t>
            </a:r>
          </a:p>
        </p:txBody>
      </p:sp>
      <p:pic>
        <p:nvPicPr>
          <p:cNvPr id="6" name="Picture 2" descr="Primary Knowledge Curriculum (@PKCKST) / X">
            <a:extLst>
              <a:ext uri="{FF2B5EF4-FFF2-40B4-BE49-F238E27FC236}">
                <a16:creationId xmlns:a16="http://schemas.microsoft.com/office/drawing/2014/main" id="{84C3C44A-0AD9-4EB0-9C2F-505BDBC624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5556" y="3077592"/>
            <a:ext cx="2044823" cy="2044823"/>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6413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292</TotalTime>
  <Words>1191</Words>
  <Application>Microsoft Office PowerPoint</Application>
  <PresentationFormat>Widescreen</PresentationFormat>
  <Paragraphs>182</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11</cp:revision>
  <dcterms:created xsi:type="dcterms:W3CDTF">2023-10-03T11:46:08Z</dcterms:created>
  <dcterms:modified xsi:type="dcterms:W3CDTF">2023-10-12T12:37:31Z</dcterms:modified>
</cp:coreProperties>
</file>