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69" r:id="rId5"/>
    <p:sldId id="313" r:id="rId6"/>
    <p:sldId id="295" r:id="rId7"/>
    <p:sldId id="316" r:id="rId8"/>
    <p:sldId id="315" r:id="rId9"/>
    <p:sldId id="260" r:id="rId10"/>
    <p:sldId id="27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9C4840-267B-4675-9C22-ED8D93D90851}" v="31" dt="2023-10-12T10:17:50.5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709C4840-267B-4675-9C22-ED8D93D90851}"/>
    <pc:docChg chg="undo custSel addSld delSld modSld">
      <pc:chgData name="Bruce  Craggs" userId="be112f42-67c2-4ea5-9d71-cb08a36d1894" providerId="ADAL" clId="{709C4840-267B-4675-9C22-ED8D93D90851}" dt="2023-10-12T10:57:41.041" v="372" actId="20577"/>
      <pc:docMkLst>
        <pc:docMk/>
      </pc:docMkLst>
      <pc:sldChg chg="addSp delSp modSp mod">
        <pc:chgData name="Bruce  Craggs" userId="be112f42-67c2-4ea5-9d71-cb08a36d1894" providerId="ADAL" clId="{709C4840-267B-4675-9C22-ED8D93D90851}" dt="2023-10-12T10:57:41.041" v="372" actId="20577"/>
        <pc:sldMkLst>
          <pc:docMk/>
          <pc:sldMk cId="844812488" sldId="256"/>
        </pc:sldMkLst>
        <pc:spChg chg="mod">
          <ac:chgData name="Bruce  Craggs" userId="be112f42-67c2-4ea5-9d71-cb08a36d1894" providerId="ADAL" clId="{709C4840-267B-4675-9C22-ED8D93D90851}" dt="2023-10-12T10:57:41.041" v="372" actId="20577"/>
          <ac:spMkLst>
            <pc:docMk/>
            <pc:sldMk cId="844812488" sldId="256"/>
            <ac:spMk id="15" creationId="{CAA4881D-4CCB-4663-AE41-0AC1CB916C7E}"/>
          </ac:spMkLst>
        </pc:spChg>
        <pc:picChg chg="add mod">
          <ac:chgData name="Bruce  Craggs" userId="be112f42-67c2-4ea5-9d71-cb08a36d1894" providerId="ADAL" clId="{709C4840-267B-4675-9C22-ED8D93D90851}" dt="2023-10-12T10:17:53.243" v="362" actId="1076"/>
          <ac:picMkLst>
            <pc:docMk/>
            <pc:sldMk cId="844812488" sldId="256"/>
            <ac:picMk id="8" creationId="{69D26C9E-11E9-4CAA-9F15-94EC8659B27F}"/>
          </ac:picMkLst>
        </pc:picChg>
        <pc:picChg chg="del">
          <ac:chgData name="Bruce  Craggs" userId="be112f42-67c2-4ea5-9d71-cb08a36d1894" providerId="ADAL" clId="{709C4840-267B-4675-9C22-ED8D93D90851}" dt="2023-10-12T10:00:20.671" v="2" actId="478"/>
          <ac:picMkLst>
            <pc:docMk/>
            <pc:sldMk cId="844812488" sldId="256"/>
            <ac:picMk id="14" creationId="{CC565C36-465D-49B3-B669-9522B8130E34}"/>
          </ac:picMkLst>
        </pc:picChg>
        <pc:picChg chg="add del mod">
          <ac:chgData name="Bruce  Craggs" userId="be112f42-67c2-4ea5-9d71-cb08a36d1894" providerId="ADAL" clId="{709C4840-267B-4675-9C22-ED8D93D90851}" dt="2023-10-12T10:17:30.502" v="355" actId="478"/>
          <ac:picMkLst>
            <pc:docMk/>
            <pc:sldMk cId="844812488" sldId="256"/>
            <ac:picMk id="17" creationId="{2C71CE0B-E89A-4BAB-BB38-BC4DD7F86DE0}"/>
          </ac:picMkLst>
        </pc:picChg>
      </pc:sldChg>
      <pc:sldChg chg="addSp delSp modSp mod">
        <pc:chgData name="Bruce  Craggs" userId="be112f42-67c2-4ea5-9d71-cb08a36d1894" providerId="ADAL" clId="{709C4840-267B-4675-9C22-ED8D93D90851}" dt="2023-10-12T10:02:05.695" v="39" actId="20577"/>
        <pc:sldMkLst>
          <pc:docMk/>
          <pc:sldMk cId="2561508746" sldId="257"/>
        </pc:sldMkLst>
        <pc:spChg chg="mod">
          <ac:chgData name="Bruce  Craggs" userId="be112f42-67c2-4ea5-9d71-cb08a36d1894" providerId="ADAL" clId="{709C4840-267B-4675-9C22-ED8D93D90851}" dt="2023-10-12T10:00:54.301" v="11" actId="20577"/>
          <ac:spMkLst>
            <pc:docMk/>
            <pc:sldMk cId="2561508746" sldId="257"/>
            <ac:spMk id="4" creationId="{0F17D85B-957E-4E41-A065-73DEF7442967}"/>
          </ac:spMkLst>
        </pc:spChg>
        <pc:spChg chg="mod">
          <ac:chgData name="Bruce  Craggs" userId="be112f42-67c2-4ea5-9d71-cb08a36d1894" providerId="ADAL" clId="{709C4840-267B-4675-9C22-ED8D93D90851}" dt="2023-10-12T10:02:05.695" v="39" actId="20577"/>
          <ac:spMkLst>
            <pc:docMk/>
            <pc:sldMk cId="2561508746" sldId="257"/>
            <ac:spMk id="10" creationId="{737BC8CF-04CF-4BD4-98FC-63F100E3637D}"/>
          </ac:spMkLst>
        </pc:spChg>
        <pc:picChg chg="del">
          <ac:chgData name="Bruce  Craggs" userId="be112f42-67c2-4ea5-9d71-cb08a36d1894" providerId="ADAL" clId="{709C4840-267B-4675-9C22-ED8D93D90851}" dt="2023-10-12T10:01:43.317" v="28" actId="478"/>
          <ac:picMkLst>
            <pc:docMk/>
            <pc:sldMk cId="2561508746" sldId="257"/>
            <ac:picMk id="6" creationId="{9888F417-BAD0-4BF9-BBB4-7533C7A5A008}"/>
          </ac:picMkLst>
        </pc:picChg>
        <pc:picChg chg="del">
          <ac:chgData name="Bruce  Craggs" userId="be112f42-67c2-4ea5-9d71-cb08a36d1894" providerId="ADAL" clId="{709C4840-267B-4675-9C22-ED8D93D90851}" dt="2023-10-12T10:01:42.669" v="27" actId="478"/>
          <ac:picMkLst>
            <pc:docMk/>
            <pc:sldMk cId="2561508746" sldId="257"/>
            <ac:picMk id="8" creationId="{FC47BA36-B5F6-498C-972E-100DB2D0D386}"/>
          </ac:picMkLst>
        </pc:picChg>
        <pc:picChg chg="add mod">
          <ac:chgData name="Bruce  Craggs" userId="be112f42-67c2-4ea5-9d71-cb08a36d1894" providerId="ADAL" clId="{709C4840-267B-4675-9C22-ED8D93D90851}" dt="2023-10-12T10:01:52.373" v="34" actId="1076"/>
          <ac:picMkLst>
            <pc:docMk/>
            <pc:sldMk cId="2561508746" sldId="257"/>
            <ac:picMk id="9" creationId="{B4F5CC1F-B01A-44DF-9FAB-52D98B332274}"/>
          </ac:picMkLst>
        </pc:picChg>
        <pc:picChg chg="add mod">
          <ac:chgData name="Bruce  Craggs" userId="be112f42-67c2-4ea5-9d71-cb08a36d1894" providerId="ADAL" clId="{709C4840-267B-4675-9C22-ED8D93D90851}" dt="2023-10-12T10:01:57.128" v="36" actId="1076"/>
          <ac:picMkLst>
            <pc:docMk/>
            <pc:sldMk cId="2561508746" sldId="257"/>
            <ac:picMk id="11" creationId="{5C2E6E53-C5E7-4C24-ACF2-3F44BDB17619}"/>
          </ac:picMkLst>
        </pc:picChg>
      </pc:sldChg>
      <pc:sldChg chg="addSp delSp modSp mod">
        <pc:chgData name="Bruce  Craggs" userId="be112f42-67c2-4ea5-9d71-cb08a36d1894" providerId="ADAL" clId="{709C4840-267B-4675-9C22-ED8D93D90851}" dt="2023-10-12T10:03:13.342" v="51" actId="14100"/>
        <pc:sldMkLst>
          <pc:docMk/>
          <pc:sldMk cId="2639884630" sldId="258"/>
        </pc:sldMkLst>
        <pc:spChg chg="mod">
          <ac:chgData name="Bruce  Craggs" userId="be112f42-67c2-4ea5-9d71-cb08a36d1894" providerId="ADAL" clId="{709C4840-267B-4675-9C22-ED8D93D90851}" dt="2023-10-12T10:02:33.533" v="44" actId="1076"/>
          <ac:spMkLst>
            <pc:docMk/>
            <pc:sldMk cId="2639884630" sldId="258"/>
            <ac:spMk id="11" creationId="{1861437B-A821-4FA8-A7F2-4CCA7CCCFDCC}"/>
          </ac:spMkLst>
        </pc:spChg>
        <pc:spChg chg="mod">
          <ac:chgData name="Bruce  Craggs" userId="be112f42-67c2-4ea5-9d71-cb08a36d1894" providerId="ADAL" clId="{709C4840-267B-4675-9C22-ED8D93D90851}" dt="2023-10-12T10:00:58.965" v="12"/>
          <ac:spMkLst>
            <pc:docMk/>
            <pc:sldMk cId="2639884630" sldId="258"/>
            <ac:spMk id="16" creationId="{4DB08212-1684-4DD1-9574-1DCCB0852B13}"/>
          </ac:spMkLst>
        </pc:spChg>
        <pc:picChg chg="del">
          <ac:chgData name="Bruce  Craggs" userId="be112f42-67c2-4ea5-9d71-cb08a36d1894" providerId="ADAL" clId="{709C4840-267B-4675-9C22-ED8D93D90851}" dt="2023-10-12T10:01:44.458" v="29" actId="478"/>
          <ac:picMkLst>
            <pc:docMk/>
            <pc:sldMk cId="2639884630" sldId="258"/>
            <ac:picMk id="10" creationId="{6CFF16AB-2A31-4A07-8803-BD8F20CDA9DD}"/>
          </ac:picMkLst>
        </pc:picChg>
        <pc:picChg chg="add mod">
          <ac:chgData name="Bruce  Craggs" userId="be112f42-67c2-4ea5-9d71-cb08a36d1894" providerId="ADAL" clId="{709C4840-267B-4675-9C22-ED8D93D90851}" dt="2023-10-12T10:02:00.067" v="37"/>
          <ac:picMkLst>
            <pc:docMk/>
            <pc:sldMk cId="2639884630" sldId="258"/>
            <ac:picMk id="12" creationId="{0414299B-737D-4AC9-96F7-8D8022BF0411}"/>
          </ac:picMkLst>
        </pc:picChg>
        <pc:picChg chg="add mod">
          <ac:chgData name="Bruce  Craggs" userId="be112f42-67c2-4ea5-9d71-cb08a36d1894" providerId="ADAL" clId="{709C4840-267B-4675-9C22-ED8D93D90851}" dt="2023-10-12T10:02:00.067" v="37"/>
          <ac:picMkLst>
            <pc:docMk/>
            <pc:sldMk cId="2639884630" sldId="258"/>
            <ac:picMk id="13" creationId="{CC8B0EAD-0F49-4CAF-BAF1-D3E2F689A080}"/>
          </ac:picMkLst>
        </pc:picChg>
        <pc:picChg chg="mod">
          <ac:chgData name="Bruce  Craggs" userId="be112f42-67c2-4ea5-9d71-cb08a36d1894" providerId="ADAL" clId="{709C4840-267B-4675-9C22-ED8D93D90851}" dt="2023-10-12T10:03:13.342" v="51" actId="14100"/>
          <ac:picMkLst>
            <pc:docMk/>
            <pc:sldMk cId="2639884630" sldId="258"/>
            <ac:picMk id="14" creationId="{377C5033-290E-467B-89FD-C54DE118442E}"/>
          </ac:picMkLst>
        </pc:picChg>
        <pc:picChg chg="del">
          <ac:chgData name="Bruce  Craggs" userId="be112f42-67c2-4ea5-9d71-cb08a36d1894" providerId="ADAL" clId="{709C4840-267B-4675-9C22-ED8D93D90851}" dt="2023-10-12T10:01:45.028" v="30" actId="478"/>
          <ac:picMkLst>
            <pc:docMk/>
            <pc:sldMk cId="2639884630" sldId="258"/>
            <ac:picMk id="3074" creationId="{6DCF3FD3-433B-4818-9034-456A05A28E16}"/>
          </ac:picMkLst>
        </pc:picChg>
      </pc:sldChg>
      <pc:sldChg chg="addSp delSp modSp mod">
        <pc:chgData name="Bruce  Craggs" userId="be112f42-67c2-4ea5-9d71-cb08a36d1894" providerId="ADAL" clId="{709C4840-267B-4675-9C22-ED8D93D90851}" dt="2023-10-12T10:17:08.412" v="331" actId="1035"/>
        <pc:sldMkLst>
          <pc:docMk/>
          <pc:sldMk cId="1769308161" sldId="260"/>
        </pc:sldMkLst>
        <pc:spChg chg="mod">
          <ac:chgData name="Bruce  Craggs" userId="be112f42-67c2-4ea5-9d71-cb08a36d1894" providerId="ADAL" clId="{709C4840-267B-4675-9C22-ED8D93D90851}" dt="2023-10-12T10:17:08.412" v="331" actId="1035"/>
          <ac:spMkLst>
            <pc:docMk/>
            <pc:sldMk cId="1769308161" sldId="260"/>
            <ac:spMk id="10" creationId="{737BC8CF-04CF-4BD4-98FC-63F100E3637D}"/>
          </ac:spMkLst>
        </pc:spChg>
        <pc:picChg chg="del">
          <ac:chgData name="Bruce  Craggs" userId="be112f42-67c2-4ea5-9d71-cb08a36d1894" providerId="ADAL" clId="{709C4840-267B-4675-9C22-ED8D93D90851}" dt="2023-10-12T10:16:01.981" v="326" actId="478"/>
          <ac:picMkLst>
            <pc:docMk/>
            <pc:sldMk cId="1769308161" sldId="260"/>
            <ac:picMk id="27" creationId="{E7F9E890-FE04-477B-8531-1CF0F5DFE84D}"/>
          </ac:picMkLst>
        </pc:picChg>
        <pc:picChg chg="add del">
          <ac:chgData name="Bruce  Craggs" userId="be112f42-67c2-4ea5-9d71-cb08a36d1894" providerId="ADAL" clId="{709C4840-267B-4675-9C22-ED8D93D90851}" dt="2023-10-12T10:15:46.514" v="316" actId="22"/>
          <ac:picMkLst>
            <pc:docMk/>
            <pc:sldMk cId="1769308161" sldId="260"/>
            <ac:picMk id="29" creationId="{A8C95B18-1109-4DD6-B652-6BCFBE39C781}"/>
          </ac:picMkLst>
        </pc:picChg>
      </pc:sldChg>
      <pc:sldChg chg="addSp delSp modSp mod">
        <pc:chgData name="Bruce  Craggs" userId="be112f42-67c2-4ea5-9d71-cb08a36d1894" providerId="ADAL" clId="{709C4840-267B-4675-9C22-ED8D93D90851}" dt="2023-10-12T10:03:05.643" v="50" actId="20577"/>
        <pc:sldMkLst>
          <pc:docMk/>
          <pc:sldMk cId="4003961473" sldId="269"/>
        </pc:sldMkLst>
        <pc:spChg chg="mod">
          <ac:chgData name="Bruce  Craggs" userId="be112f42-67c2-4ea5-9d71-cb08a36d1894" providerId="ADAL" clId="{709C4840-267B-4675-9C22-ED8D93D90851}" dt="2023-10-12T10:02:46.447" v="46" actId="2711"/>
          <ac:spMkLst>
            <pc:docMk/>
            <pc:sldMk cId="4003961473" sldId="269"/>
            <ac:spMk id="11" creationId="{1861437B-A821-4FA8-A7F2-4CCA7CCCFDCC}"/>
          </ac:spMkLst>
        </pc:spChg>
        <pc:spChg chg="mod">
          <ac:chgData name="Bruce  Craggs" userId="be112f42-67c2-4ea5-9d71-cb08a36d1894" providerId="ADAL" clId="{709C4840-267B-4675-9C22-ED8D93D90851}" dt="2023-10-12T10:03:05.643" v="50" actId="20577"/>
          <ac:spMkLst>
            <pc:docMk/>
            <pc:sldMk cId="4003961473" sldId="269"/>
            <ac:spMk id="16" creationId="{4DB08212-1684-4DD1-9574-1DCCB0852B13}"/>
          </ac:spMkLst>
        </pc:spChg>
        <pc:picChg chg="del">
          <ac:chgData name="Bruce  Craggs" userId="be112f42-67c2-4ea5-9d71-cb08a36d1894" providerId="ADAL" clId="{709C4840-267B-4675-9C22-ED8D93D90851}" dt="2023-10-12T10:01:46.878" v="32" actId="478"/>
          <ac:picMkLst>
            <pc:docMk/>
            <pc:sldMk cId="4003961473" sldId="269"/>
            <ac:picMk id="12" creationId="{250F3997-F3AC-417A-87F1-3120B07B5C40}"/>
          </ac:picMkLst>
        </pc:picChg>
        <pc:picChg chg="del">
          <ac:chgData name="Bruce  Craggs" userId="be112f42-67c2-4ea5-9d71-cb08a36d1894" providerId="ADAL" clId="{709C4840-267B-4675-9C22-ED8D93D90851}" dt="2023-10-12T10:01:46.276" v="31" actId="478"/>
          <ac:picMkLst>
            <pc:docMk/>
            <pc:sldMk cId="4003961473" sldId="269"/>
            <ac:picMk id="13" creationId="{9CEE5A77-FB7E-4881-B279-337DD0A839B9}"/>
          </ac:picMkLst>
        </pc:picChg>
        <pc:picChg chg="add mod">
          <ac:chgData name="Bruce  Craggs" userId="be112f42-67c2-4ea5-9d71-cb08a36d1894" providerId="ADAL" clId="{709C4840-267B-4675-9C22-ED8D93D90851}" dt="2023-10-12T10:02:01.454" v="38"/>
          <ac:picMkLst>
            <pc:docMk/>
            <pc:sldMk cId="4003961473" sldId="269"/>
            <ac:picMk id="15" creationId="{89169864-6003-42DE-B0D9-10FA0C6CD1F1}"/>
          </ac:picMkLst>
        </pc:picChg>
        <pc:picChg chg="add mod">
          <ac:chgData name="Bruce  Craggs" userId="be112f42-67c2-4ea5-9d71-cb08a36d1894" providerId="ADAL" clId="{709C4840-267B-4675-9C22-ED8D93D90851}" dt="2023-10-12T10:02:01.454" v="38"/>
          <ac:picMkLst>
            <pc:docMk/>
            <pc:sldMk cId="4003961473" sldId="269"/>
            <ac:picMk id="17" creationId="{4E63C214-43A9-4462-B429-6039F3F33404}"/>
          </ac:picMkLst>
        </pc:picChg>
      </pc:sldChg>
      <pc:sldChg chg="delSp mod">
        <pc:chgData name="Bruce  Craggs" userId="be112f42-67c2-4ea5-9d71-cb08a36d1894" providerId="ADAL" clId="{709C4840-267B-4675-9C22-ED8D93D90851}" dt="2023-10-12T10:17:05.452" v="329" actId="478"/>
        <pc:sldMkLst>
          <pc:docMk/>
          <pc:sldMk cId="3256413610" sldId="270"/>
        </pc:sldMkLst>
        <pc:picChg chg="del">
          <ac:chgData name="Bruce  Craggs" userId="be112f42-67c2-4ea5-9d71-cb08a36d1894" providerId="ADAL" clId="{709C4840-267B-4675-9C22-ED8D93D90851}" dt="2023-10-12T10:17:05.452" v="329" actId="478"/>
          <ac:picMkLst>
            <pc:docMk/>
            <pc:sldMk cId="3256413610" sldId="270"/>
            <ac:picMk id="3" creationId="{3150274A-8396-4E37-AA67-91C0E1152DB3}"/>
          </ac:picMkLst>
        </pc:picChg>
      </pc:sldChg>
      <pc:sldChg chg="addSp delSp modSp mod">
        <pc:chgData name="Bruce  Craggs" userId="be112f42-67c2-4ea5-9d71-cb08a36d1894" providerId="ADAL" clId="{709C4840-267B-4675-9C22-ED8D93D90851}" dt="2023-10-12T10:10:39.886" v="200" actId="1076"/>
        <pc:sldMkLst>
          <pc:docMk/>
          <pc:sldMk cId="1271154762" sldId="295"/>
        </pc:sldMkLst>
        <pc:spChg chg="mod">
          <ac:chgData name="Bruce  Craggs" userId="be112f42-67c2-4ea5-9d71-cb08a36d1894" providerId="ADAL" clId="{709C4840-267B-4675-9C22-ED8D93D90851}" dt="2023-10-12T10:06:29.852" v="89" actId="20577"/>
          <ac:spMkLst>
            <pc:docMk/>
            <pc:sldMk cId="1271154762" sldId="295"/>
            <ac:spMk id="4" creationId="{0F17D85B-957E-4E41-A065-73DEF7442967}"/>
          </ac:spMkLst>
        </pc:spChg>
        <pc:spChg chg="mod">
          <ac:chgData name="Bruce  Craggs" userId="be112f42-67c2-4ea5-9d71-cb08a36d1894" providerId="ADAL" clId="{709C4840-267B-4675-9C22-ED8D93D90851}" dt="2023-10-12T10:08:08.641" v="135" actId="1036"/>
          <ac:spMkLst>
            <pc:docMk/>
            <pc:sldMk cId="1271154762" sldId="295"/>
            <ac:spMk id="15" creationId="{BB87E228-65C9-4A2E-A137-6059ACB82C4B}"/>
          </ac:spMkLst>
        </pc:spChg>
        <pc:picChg chg="del">
          <ac:chgData name="Bruce  Craggs" userId="be112f42-67c2-4ea5-9d71-cb08a36d1894" providerId="ADAL" clId="{709C4840-267B-4675-9C22-ED8D93D90851}" dt="2023-10-12T10:10:20.311" v="197" actId="478"/>
          <ac:picMkLst>
            <pc:docMk/>
            <pc:sldMk cId="1271154762" sldId="295"/>
            <ac:picMk id="5" creationId="{43BDF968-869C-4A05-A059-EC8DC4E1FC65}"/>
          </ac:picMkLst>
        </pc:picChg>
        <pc:picChg chg="del">
          <ac:chgData name="Bruce  Craggs" userId="be112f42-67c2-4ea5-9d71-cb08a36d1894" providerId="ADAL" clId="{709C4840-267B-4675-9C22-ED8D93D90851}" dt="2023-10-12T10:06:31.486" v="92" actId="478"/>
          <ac:picMkLst>
            <pc:docMk/>
            <pc:sldMk cId="1271154762" sldId="295"/>
            <ac:picMk id="21" creationId="{AF36F5AE-32E1-4EDE-9B90-52DC92743308}"/>
          </ac:picMkLst>
        </pc:picChg>
        <pc:picChg chg="del">
          <ac:chgData name="Bruce  Craggs" userId="be112f42-67c2-4ea5-9d71-cb08a36d1894" providerId="ADAL" clId="{709C4840-267B-4675-9C22-ED8D93D90851}" dt="2023-10-12T10:06:31.097" v="91" actId="478"/>
          <ac:picMkLst>
            <pc:docMk/>
            <pc:sldMk cId="1271154762" sldId="295"/>
            <ac:picMk id="23" creationId="{ED410405-306B-440F-8555-89DD50B19AAA}"/>
          </ac:picMkLst>
        </pc:picChg>
        <pc:picChg chg="del">
          <ac:chgData name="Bruce  Craggs" userId="be112f42-67c2-4ea5-9d71-cb08a36d1894" providerId="ADAL" clId="{709C4840-267B-4675-9C22-ED8D93D90851}" dt="2023-10-12T10:06:31.821" v="93" actId="478"/>
          <ac:picMkLst>
            <pc:docMk/>
            <pc:sldMk cId="1271154762" sldId="295"/>
            <ac:picMk id="25" creationId="{0A36FCB5-D7D9-4238-9604-8767CEDD1F0B}"/>
          </ac:picMkLst>
        </pc:picChg>
        <pc:picChg chg="del">
          <ac:chgData name="Bruce  Craggs" userId="be112f42-67c2-4ea5-9d71-cb08a36d1894" providerId="ADAL" clId="{709C4840-267B-4675-9C22-ED8D93D90851}" dt="2023-10-12T10:06:30.786" v="90" actId="478"/>
          <ac:picMkLst>
            <pc:docMk/>
            <pc:sldMk cId="1271154762" sldId="295"/>
            <ac:picMk id="30" creationId="{30B99E43-ADDE-4E16-B9ED-D96AD786D885}"/>
          </ac:picMkLst>
        </pc:picChg>
        <pc:picChg chg="add mod modCrop">
          <ac:chgData name="Bruce  Craggs" userId="be112f42-67c2-4ea5-9d71-cb08a36d1894" providerId="ADAL" clId="{709C4840-267B-4675-9C22-ED8D93D90851}" dt="2023-10-12T10:08:22.271" v="137" actId="208"/>
          <ac:picMkLst>
            <pc:docMk/>
            <pc:sldMk cId="1271154762" sldId="295"/>
            <ac:picMk id="32" creationId="{7742EABE-F330-40FA-99B7-BA1F11A237F6}"/>
          </ac:picMkLst>
        </pc:picChg>
        <pc:picChg chg="add mod">
          <ac:chgData name="Bruce  Craggs" userId="be112f42-67c2-4ea5-9d71-cb08a36d1894" providerId="ADAL" clId="{709C4840-267B-4675-9C22-ED8D93D90851}" dt="2023-10-12T10:08:22.271" v="137" actId="208"/>
          <ac:picMkLst>
            <pc:docMk/>
            <pc:sldMk cId="1271154762" sldId="295"/>
            <ac:picMk id="34" creationId="{12D16199-BE92-4F12-A882-3D87F252E54A}"/>
          </ac:picMkLst>
        </pc:picChg>
        <pc:picChg chg="add mod">
          <ac:chgData name="Bruce  Craggs" userId="be112f42-67c2-4ea5-9d71-cb08a36d1894" providerId="ADAL" clId="{709C4840-267B-4675-9C22-ED8D93D90851}" dt="2023-10-12T10:08:22.271" v="137" actId="208"/>
          <ac:picMkLst>
            <pc:docMk/>
            <pc:sldMk cId="1271154762" sldId="295"/>
            <ac:picMk id="36" creationId="{EEAE1A83-37E9-4B45-A55F-FB9F33E13D03}"/>
          </ac:picMkLst>
        </pc:picChg>
        <pc:picChg chg="add mod">
          <ac:chgData name="Bruce  Craggs" userId="be112f42-67c2-4ea5-9d71-cb08a36d1894" providerId="ADAL" clId="{709C4840-267B-4675-9C22-ED8D93D90851}" dt="2023-10-12T10:10:39.886" v="200" actId="1076"/>
          <ac:picMkLst>
            <pc:docMk/>
            <pc:sldMk cId="1271154762" sldId="295"/>
            <ac:picMk id="38" creationId="{CDB80326-144F-41E8-BCAC-8823F75C93B1}"/>
          </ac:picMkLst>
        </pc:picChg>
      </pc:sldChg>
      <pc:sldChg chg="del">
        <pc:chgData name="Bruce  Craggs" userId="be112f42-67c2-4ea5-9d71-cb08a36d1894" providerId="ADAL" clId="{709C4840-267B-4675-9C22-ED8D93D90851}" dt="2023-10-12T10:06:23.673" v="68" actId="47"/>
        <pc:sldMkLst>
          <pc:docMk/>
          <pc:sldMk cId="1854317630" sldId="312"/>
        </pc:sldMkLst>
      </pc:sldChg>
      <pc:sldChg chg="addSp delSp modSp mod">
        <pc:chgData name="Bruce  Craggs" userId="be112f42-67c2-4ea5-9d71-cb08a36d1894" providerId="ADAL" clId="{709C4840-267B-4675-9C22-ED8D93D90851}" dt="2023-10-12T10:09:36.703" v="170" actId="1076"/>
        <pc:sldMkLst>
          <pc:docMk/>
          <pc:sldMk cId="148245914" sldId="313"/>
        </pc:sldMkLst>
        <pc:spChg chg="mod">
          <ac:chgData name="Bruce  Craggs" userId="be112f42-67c2-4ea5-9d71-cb08a36d1894" providerId="ADAL" clId="{709C4840-267B-4675-9C22-ED8D93D90851}" dt="2023-10-12T10:09:27.111" v="167" actId="20577"/>
          <ac:spMkLst>
            <pc:docMk/>
            <pc:sldMk cId="148245914" sldId="313"/>
            <ac:spMk id="15" creationId="{BB87E228-65C9-4A2E-A137-6059ACB82C4B}"/>
          </ac:spMkLst>
        </pc:spChg>
        <pc:spChg chg="add del">
          <ac:chgData name="Bruce  Craggs" userId="be112f42-67c2-4ea5-9d71-cb08a36d1894" providerId="ADAL" clId="{709C4840-267B-4675-9C22-ED8D93D90851}" dt="2023-10-12T10:08:44.340" v="141"/>
          <ac:spMkLst>
            <pc:docMk/>
            <pc:sldMk cId="148245914" sldId="313"/>
            <ac:spMk id="24" creationId="{2312502E-A349-48E0-B56D-ECB3605CC506}"/>
          </ac:spMkLst>
        </pc:spChg>
        <pc:spChg chg="add del">
          <ac:chgData name="Bruce  Craggs" userId="be112f42-67c2-4ea5-9d71-cb08a36d1894" providerId="ADAL" clId="{709C4840-267B-4675-9C22-ED8D93D90851}" dt="2023-10-12T10:08:46.909" v="143"/>
          <ac:spMkLst>
            <pc:docMk/>
            <pc:sldMk cId="148245914" sldId="313"/>
            <ac:spMk id="25" creationId="{A221B482-9731-4C18-9D7E-8CAA930C325F}"/>
          </ac:spMkLst>
        </pc:spChg>
        <pc:picChg chg="del">
          <ac:chgData name="Bruce  Craggs" userId="be112f42-67c2-4ea5-9d71-cb08a36d1894" providerId="ADAL" clId="{709C4840-267B-4675-9C22-ED8D93D90851}" dt="2023-10-12T10:05:24.377" v="52" actId="478"/>
          <ac:picMkLst>
            <pc:docMk/>
            <pc:sldMk cId="148245914" sldId="313"/>
            <ac:picMk id="17" creationId="{2D99FB9B-B686-4FF9-AA9C-6622F13080FA}"/>
          </ac:picMkLst>
        </pc:picChg>
        <pc:picChg chg="del">
          <ac:chgData name="Bruce  Craggs" userId="be112f42-67c2-4ea5-9d71-cb08a36d1894" providerId="ADAL" clId="{709C4840-267B-4675-9C22-ED8D93D90851}" dt="2023-10-12T10:05:24.629" v="53" actId="478"/>
          <ac:picMkLst>
            <pc:docMk/>
            <pc:sldMk cId="148245914" sldId="313"/>
            <ac:picMk id="19" creationId="{D1915830-3959-4C1A-8BCF-DB96DA311582}"/>
          </ac:picMkLst>
        </pc:picChg>
        <pc:picChg chg="add mod">
          <ac:chgData name="Bruce  Craggs" userId="be112f42-67c2-4ea5-9d71-cb08a36d1894" providerId="ADAL" clId="{709C4840-267B-4675-9C22-ED8D93D90851}" dt="2023-10-12T10:09:36.703" v="170" actId="1076"/>
          <ac:picMkLst>
            <pc:docMk/>
            <pc:sldMk cId="148245914" sldId="313"/>
            <ac:picMk id="21" creationId="{C99ADB07-C1D0-450B-B331-E1EF6050FB34}"/>
          </ac:picMkLst>
        </pc:picChg>
        <pc:picChg chg="add mod">
          <ac:chgData name="Bruce  Craggs" userId="be112f42-67c2-4ea5-9d71-cb08a36d1894" providerId="ADAL" clId="{709C4840-267B-4675-9C22-ED8D93D90851}" dt="2023-10-12T10:09:32.653" v="168" actId="1076"/>
          <ac:picMkLst>
            <pc:docMk/>
            <pc:sldMk cId="148245914" sldId="313"/>
            <ac:picMk id="23" creationId="{895F3A18-C81E-476F-81A8-BA76C400D6B2}"/>
          </ac:picMkLst>
        </pc:picChg>
        <pc:picChg chg="add del mod">
          <ac:chgData name="Bruce  Craggs" userId="be112f42-67c2-4ea5-9d71-cb08a36d1894" providerId="ADAL" clId="{709C4840-267B-4675-9C22-ED8D93D90851}" dt="2023-10-12T10:09:03.314" v="152" actId="478"/>
          <ac:picMkLst>
            <pc:docMk/>
            <pc:sldMk cId="148245914" sldId="313"/>
            <ac:picMk id="27" creationId="{0EEBC81D-B28C-4147-A641-3E365729DC57}"/>
          </ac:picMkLst>
        </pc:picChg>
        <pc:picChg chg="add mod">
          <ac:chgData name="Bruce  Craggs" userId="be112f42-67c2-4ea5-9d71-cb08a36d1894" providerId="ADAL" clId="{709C4840-267B-4675-9C22-ED8D93D90851}" dt="2023-10-12T10:09:33.996" v="169" actId="1076"/>
          <ac:picMkLst>
            <pc:docMk/>
            <pc:sldMk cId="148245914" sldId="313"/>
            <ac:picMk id="4102" creationId="{F45E88DD-DE55-4D1C-AFC3-6BE32D001BAA}"/>
          </ac:picMkLst>
        </pc:picChg>
      </pc:sldChg>
      <pc:sldChg chg="del">
        <pc:chgData name="Bruce  Craggs" userId="be112f42-67c2-4ea5-9d71-cb08a36d1894" providerId="ADAL" clId="{709C4840-267B-4675-9C22-ED8D93D90851}" dt="2023-10-12T10:15:43.591" v="314" actId="47"/>
        <pc:sldMkLst>
          <pc:docMk/>
          <pc:sldMk cId="3523096289" sldId="314"/>
        </pc:sldMkLst>
      </pc:sldChg>
      <pc:sldChg chg="addSp delSp modSp add mod">
        <pc:chgData name="Bruce  Craggs" userId="be112f42-67c2-4ea5-9d71-cb08a36d1894" providerId="ADAL" clId="{709C4840-267B-4675-9C22-ED8D93D90851}" dt="2023-10-12T10:15:04.752" v="313" actId="14100"/>
        <pc:sldMkLst>
          <pc:docMk/>
          <pc:sldMk cId="10663794" sldId="315"/>
        </pc:sldMkLst>
        <pc:spChg chg="mod">
          <ac:chgData name="Bruce  Craggs" userId="be112f42-67c2-4ea5-9d71-cb08a36d1894" providerId="ADAL" clId="{709C4840-267B-4675-9C22-ED8D93D90851}" dt="2023-10-12T10:11:05.384" v="223" actId="14100"/>
          <ac:spMkLst>
            <pc:docMk/>
            <pc:sldMk cId="10663794" sldId="315"/>
            <ac:spMk id="4" creationId="{0F17D85B-957E-4E41-A065-73DEF7442967}"/>
          </ac:spMkLst>
        </pc:spChg>
        <pc:spChg chg="mod">
          <ac:chgData name="Bruce  Craggs" userId="be112f42-67c2-4ea5-9d71-cb08a36d1894" providerId="ADAL" clId="{709C4840-267B-4675-9C22-ED8D93D90851}" dt="2023-10-12T10:15:04.752" v="313" actId="14100"/>
          <ac:spMkLst>
            <pc:docMk/>
            <pc:sldMk cId="10663794" sldId="315"/>
            <ac:spMk id="15" creationId="{BB87E228-65C9-4A2E-A137-6059ACB82C4B}"/>
          </ac:spMkLst>
        </pc:spChg>
        <pc:picChg chg="add mod">
          <ac:chgData name="Bruce  Craggs" userId="be112f42-67c2-4ea5-9d71-cb08a36d1894" providerId="ADAL" clId="{709C4840-267B-4675-9C22-ED8D93D90851}" dt="2023-10-12T10:11:12.414" v="228" actId="14100"/>
          <ac:picMkLst>
            <pc:docMk/>
            <pc:sldMk cId="10663794" sldId="315"/>
            <ac:picMk id="3" creationId="{52B2B6B3-8FB4-46D9-B788-B7953EB0A7E2}"/>
          </ac:picMkLst>
        </pc:picChg>
        <pc:picChg chg="del">
          <ac:chgData name="Bruce  Craggs" userId="be112f42-67c2-4ea5-9d71-cb08a36d1894" providerId="ADAL" clId="{709C4840-267B-4675-9C22-ED8D93D90851}" dt="2023-10-12T10:10:47.864" v="203" actId="478"/>
          <ac:picMkLst>
            <pc:docMk/>
            <pc:sldMk cId="10663794" sldId="315"/>
            <ac:picMk id="32" creationId="{7742EABE-F330-40FA-99B7-BA1F11A237F6}"/>
          </ac:picMkLst>
        </pc:picChg>
        <pc:picChg chg="del">
          <ac:chgData name="Bruce  Craggs" userId="be112f42-67c2-4ea5-9d71-cb08a36d1894" providerId="ADAL" clId="{709C4840-267B-4675-9C22-ED8D93D90851}" dt="2023-10-12T10:10:47.464" v="202" actId="478"/>
          <ac:picMkLst>
            <pc:docMk/>
            <pc:sldMk cId="10663794" sldId="315"/>
            <ac:picMk id="34" creationId="{12D16199-BE92-4F12-A882-3D87F252E54A}"/>
          </ac:picMkLst>
        </pc:picChg>
        <pc:picChg chg="del">
          <ac:chgData name="Bruce  Craggs" userId="be112f42-67c2-4ea5-9d71-cb08a36d1894" providerId="ADAL" clId="{709C4840-267B-4675-9C22-ED8D93D90851}" dt="2023-10-12T10:10:48.181" v="204" actId="478"/>
          <ac:picMkLst>
            <pc:docMk/>
            <pc:sldMk cId="10663794" sldId="315"/>
            <ac:picMk id="36" creationId="{EEAE1A83-37E9-4B45-A55F-FB9F33E13D03}"/>
          </ac:picMkLst>
        </pc:picChg>
      </pc:sldChg>
      <pc:sldChg chg="addSp delSp modSp add mod">
        <pc:chgData name="Bruce  Craggs" userId="be112f42-67c2-4ea5-9d71-cb08a36d1894" providerId="ADAL" clId="{709C4840-267B-4675-9C22-ED8D93D90851}" dt="2023-10-12T10:14:58.147" v="312" actId="1036"/>
        <pc:sldMkLst>
          <pc:docMk/>
          <pc:sldMk cId="1506965770" sldId="316"/>
        </pc:sldMkLst>
        <pc:spChg chg="mod">
          <ac:chgData name="Bruce  Craggs" userId="be112f42-67c2-4ea5-9d71-cb08a36d1894" providerId="ADAL" clId="{709C4840-267B-4675-9C22-ED8D93D90851}" dt="2023-10-12T10:12:37.447" v="240" actId="14100"/>
          <ac:spMkLst>
            <pc:docMk/>
            <pc:sldMk cId="1506965770" sldId="316"/>
            <ac:spMk id="4" creationId="{0F17D85B-957E-4E41-A065-73DEF7442967}"/>
          </ac:spMkLst>
        </pc:spChg>
        <pc:spChg chg="mod">
          <ac:chgData name="Bruce  Craggs" userId="be112f42-67c2-4ea5-9d71-cb08a36d1894" providerId="ADAL" clId="{709C4840-267B-4675-9C22-ED8D93D90851}" dt="2023-10-12T10:14:58.147" v="312" actId="1036"/>
          <ac:spMkLst>
            <pc:docMk/>
            <pc:sldMk cId="1506965770" sldId="316"/>
            <ac:spMk id="15" creationId="{BB87E228-65C9-4A2E-A137-6059ACB82C4B}"/>
          </ac:spMkLst>
        </pc:spChg>
        <pc:picChg chg="add mod modCrop">
          <ac:chgData name="Bruce  Craggs" userId="be112f42-67c2-4ea5-9d71-cb08a36d1894" providerId="ADAL" clId="{709C4840-267B-4675-9C22-ED8D93D90851}" dt="2023-10-12T10:14:50.870" v="305" actId="1076"/>
          <ac:picMkLst>
            <pc:docMk/>
            <pc:sldMk cId="1506965770" sldId="316"/>
            <ac:picMk id="3" creationId="{45109DC7-3882-48C5-8D44-3F78CA303B87}"/>
          </ac:picMkLst>
        </pc:picChg>
        <pc:picChg chg="add mod">
          <ac:chgData name="Bruce  Craggs" userId="be112f42-67c2-4ea5-9d71-cb08a36d1894" providerId="ADAL" clId="{709C4840-267B-4675-9C22-ED8D93D90851}" dt="2023-10-12T10:14:51.919" v="306" actId="1076"/>
          <ac:picMkLst>
            <pc:docMk/>
            <pc:sldMk cId="1506965770" sldId="316"/>
            <ac:picMk id="6" creationId="{345F2FB4-D394-4E32-85FF-127C3353F260}"/>
          </ac:picMkLst>
        </pc:picChg>
        <pc:picChg chg="add mod">
          <ac:chgData name="Bruce  Craggs" userId="be112f42-67c2-4ea5-9d71-cb08a36d1894" providerId="ADAL" clId="{709C4840-267B-4675-9C22-ED8D93D90851}" dt="2023-10-12T10:14:53.007" v="307" actId="1076"/>
          <ac:picMkLst>
            <pc:docMk/>
            <pc:sldMk cId="1506965770" sldId="316"/>
            <ac:picMk id="8" creationId="{32CE7B23-1F16-4DEC-BBCC-6C91BD6BB540}"/>
          </ac:picMkLst>
        </pc:picChg>
        <pc:picChg chg="add mod">
          <ac:chgData name="Bruce  Craggs" userId="be112f42-67c2-4ea5-9d71-cb08a36d1894" providerId="ADAL" clId="{709C4840-267B-4675-9C22-ED8D93D90851}" dt="2023-10-12T10:14:57.183" v="311" actId="1076"/>
          <ac:picMkLst>
            <pc:docMk/>
            <pc:sldMk cId="1506965770" sldId="316"/>
            <ac:picMk id="10" creationId="{00B7B630-A636-47B1-9C49-748CEE1548A8}"/>
          </ac:picMkLst>
        </pc:picChg>
        <pc:picChg chg="add mod">
          <ac:chgData name="Bruce  Craggs" userId="be112f42-67c2-4ea5-9d71-cb08a36d1894" providerId="ADAL" clId="{709C4840-267B-4675-9C22-ED8D93D90851}" dt="2023-10-12T10:14:55.294" v="309" actId="1076"/>
          <ac:picMkLst>
            <pc:docMk/>
            <pc:sldMk cId="1506965770" sldId="316"/>
            <ac:picMk id="12" creationId="{D909636D-3F34-4A63-B55C-47DADDAE8BF1}"/>
          </ac:picMkLst>
        </pc:picChg>
        <pc:picChg chg="del">
          <ac:chgData name="Bruce  Craggs" userId="be112f42-67c2-4ea5-9d71-cb08a36d1894" providerId="ADAL" clId="{709C4840-267B-4675-9C22-ED8D93D90851}" dt="2023-10-12T10:12:39.430" v="243" actId="478"/>
          <ac:picMkLst>
            <pc:docMk/>
            <pc:sldMk cId="1506965770" sldId="316"/>
            <ac:picMk id="32" creationId="{7742EABE-F330-40FA-99B7-BA1F11A237F6}"/>
          </ac:picMkLst>
        </pc:picChg>
        <pc:picChg chg="del">
          <ac:chgData name="Bruce  Craggs" userId="be112f42-67c2-4ea5-9d71-cb08a36d1894" providerId="ADAL" clId="{709C4840-267B-4675-9C22-ED8D93D90851}" dt="2023-10-12T10:12:39.126" v="242" actId="478"/>
          <ac:picMkLst>
            <pc:docMk/>
            <pc:sldMk cId="1506965770" sldId="316"/>
            <ac:picMk id="34" creationId="{12D16199-BE92-4F12-A882-3D87F252E54A}"/>
          </ac:picMkLst>
        </pc:picChg>
        <pc:picChg chg="del">
          <ac:chgData name="Bruce  Craggs" userId="be112f42-67c2-4ea5-9d71-cb08a36d1894" providerId="ADAL" clId="{709C4840-267B-4675-9C22-ED8D93D90851}" dt="2023-10-12T10:12:38.794" v="241" actId="478"/>
          <ac:picMkLst>
            <pc:docMk/>
            <pc:sldMk cId="1506965770" sldId="316"/>
            <ac:picMk id="36" creationId="{EEAE1A83-37E9-4B45-A55F-FB9F33E13D03}"/>
          </ac:picMkLst>
        </pc:picChg>
      </pc:sldChg>
      <pc:sldChg chg="modSp del mod">
        <pc:chgData name="Bruce  Craggs" userId="be112f42-67c2-4ea5-9d71-cb08a36d1894" providerId="ADAL" clId="{709C4840-267B-4675-9C22-ED8D93D90851}" dt="2023-10-12T10:10:07.557" v="196" actId="47"/>
        <pc:sldMkLst>
          <pc:docMk/>
          <pc:sldMk cId="3337037178" sldId="320"/>
        </pc:sldMkLst>
        <pc:spChg chg="mod">
          <ac:chgData name="Bruce  Craggs" userId="be112f42-67c2-4ea5-9d71-cb08a36d1894" providerId="ADAL" clId="{709C4840-267B-4675-9C22-ED8D93D90851}" dt="2023-10-12T10:10:04.281" v="195" actId="20577"/>
          <ac:spMkLst>
            <pc:docMk/>
            <pc:sldMk cId="3337037178" sldId="320"/>
            <ac:spMk id="4" creationId="{0F17D85B-957E-4E41-A065-73DEF744296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sv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333243" y="4812412"/>
            <a:ext cx="3493033"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a:t>Music</a:t>
            </a:r>
            <a:endParaRPr lang="en-GB" sz="3600" dirty="0"/>
          </a:p>
        </p:txBody>
      </p:sp>
      <p:pic>
        <p:nvPicPr>
          <p:cNvPr id="8" name="Graphic 7" descr="Guitar outline">
            <a:extLst>
              <a:ext uri="{FF2B5EF4-FFF2-40B4-BE49-F238E27FC236}">
                <a16:creationId xmlns:a16="http://schemas.microsoft.com/office/drawing/2014/main" id="{69D26C9E-11E9-4CAA-9F15-94EC8659B2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63495" y="1367974"/>
            <a:ext cx="1432528" cy="1432528"/>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Music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728245"/>
            <a:ext cx="11844951" cy="483209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400" b="0" i="0" dirty="0">
                <a:effectLst/>
                <a:latin typeface="+mj-lt"/>
                <a:cs typeface="Calibri" panose="020F0502020204030204" pitchFamily="34" charset="0"/>
              </a:rPr>
              <a:t>At St John the Baptist Primary School, our music curriculum intends to inspire creativity, self-expression and encourages our children on their musical journeys as well as giving them opportunities to connect with others.   We hope to foster a life- long love of music by exposing them to diverse musical experiences and igniting a passion for music. By listening and responding to different musical styles, finding their voices as singers and performers and as composers, all will enable them to become confident, reflective musicians. ‘Music is a universal language that embodies one of the highest forms of creativity’ (The National Curriculum) </a:t>
            </a:r>
          </a:p>
          <a:p>
            <a:pPr algn="l" rtl="0" fontAlgn="base"/>
            <a:endParaRPr lang="en-US" sz="1400" dirty="0">
              <a:latin typeface="+mj-lt"/>
              <a:cs typeface="Calibri" panose="020F0502020204030204" pitchFamily="34" charset="0"/>
            </a:endParaRPr>
          </a:p>
          <a:p>
            <a:pPr algn="l" rtl="0" fontAlgn="base"/>
            <a:endParaRPr lang="en-US" sz="1400" dirty="0">
              <a:latin typeface="+mj-lt"/>
              <a:cs typeface="Calibri" panose="020F0502020204030204" pitchFamily="34" charset="0"/>
            </a:endParaRPr>
          </a:p>
          <a:p>
            <a:pPr algn="l" rtl="0" fontAlgn="base"/>
            <a:r>
              <a:rPr lang="en-US" sz="1400" b="0" i="0" dirty="0">
                <a:effectLst/>
                <a:latin typeface="+mj-lt"/>
                <a:cs typeface="Calibri" panose="020F0502020204030204" pitchFamily="34" charset="0"/>
              </a:rPr>
              <a:t>The aims of our Music curriculum are to develop pupils who: </a:t>
            </a:r>
          </a:p>
          <a:p>
            <a:pPr algn="l" rtl="0" fontAlgn="base">
              <a:buFont typeface="Arial" panose="020B0604020202020204" pitchFamily="34" charset="0"/>
              <a:buChar char="•"/>
            </a:pPr>
            <a:r>
              <a:rPr lang="en-US" sz="1400" b="0" i="0" dirty="0">
                <a:effectLst/>
                <a:latin typeface="+mj-lt"/>
                <a:cs typeface="Calibri" panose="020F0502020204030204" pitchFamily="34" charset="0"/>
              </a:rPr>
              <a:t>Can sing and use their voices individually and in a group </a:t>
            </a:r>
          </a:p>
          <a:p>
            <a:pPr algn="l" rtl="0" fontAlgn="base">
              <a:buFont typeface="Arial" panose="020B0604020202020204" pitchFamily="34" charset="0"/>
              <a:buChar char="•"/>
            </a:pPr>
            <a:r>
              <a:rPr lang="en-US" sz="1400" b="0" i="0" dirty="0">
                <a:effectLst/>
                <a:latin typeface="+mj-lt"/>
                <a:cs typeface="Calibri" panose="020F0502020204030204" pitchFamily="34" charset="0"/>
              </a:rPr>
              <a:t>Create and compose music on their own and with others </a:t>
            </a:r>
          </a:p>
          <a:p>
            <a:pPr algn="l" rtl="0" fontAlgn="base">
              <a:buFont typeface="Arial" panose="020B0604020202020204" pitchFamily="34" charset="0"/>
              <a:buChar char="•"/>
            </a:pPr>
            <a:r>
              <a:rPr lang="en-US" sz="1400" b="0" i="0" dirty="0">
                <a:effectLst/>
                <a:latin typeface="+mj-lt"/>
                <a:cs typeface="Calibri" panose="020F0502020204030204" pitchFamily="34" charset="0"/>
              </a:rPr>
              <a:t>Have opportunities to learn a musical instrument (Y5 and Y6) </a:t>
            </a:r>
          </a:p>
          <a:p>
            <a:pPr algn="l" rtl="0" fontAlgn="base">
              <a:buFont typeface="Arial" panose="020B0604020202020204" pitchFamily="34" charset="0"/>
              <a:buChar char="•"/>
            </a:pPr>
            <a:r>
              <a:rPr lang="en-US" sz="1400" b="0" i="0" dirty="0">
                <a:effectLst/>
                <a:latin typeface="+mj-lt"/>
                <a:cs typeface="Calibri" panose="020F0502020204030204" pitchFamily="34" charset="0"/>
              </a:rPr>
              <a:t>Understand and explore how music is created, produced and communicated </a:t>
            </a:r>
          </a:p>
          <a:p>
            <a:pPr algn="l" rtl="0" fontAlgn="base">
              <a:buFont typeface="Arial" panose="020B0604020202020204" pitchFamily="34" charset="0"/>
              <a:buChar char="•"/>
            </a:pPr>
            <a:r>
              <a:rPr lang="en-US" sz="1400" b="0" i="0" dirty="0">
                <a:effectLst/>
                <a:latin typeface="+mj-lt"/>
                <a:cs typeface="Calibri" panose="020F0502020204030204" pitchFamily="34" charset="0"/>
              </a:rPr>
              <a:t>Listen to, review and evaluate the work of great composers and musicians from a range of historical periods, genres, styles and traditions </a:t>
            </a:r>
          </a:p>
          <a:p>
            <a:pPr algn="l" rtl="0" fontAlgn="base">
              <a:buFont typeface="Arial" panose="020B0604020202020204" pitchFamily="34" charset="0"/>
              <a:buChar char="•"/>
            </a:pPr>
            <a:r>
              <a:rPr lang="en-US" sz="1400" b="0" i="0" dirty="0">
                <a:effectLst/>
                <a:latin typeface="+mj-lt"/>
                <a:cs typeface="Calibri" panose="020F0502020204030204" pitchFamily="34" charset="0"/>
              </a:rPr>
              <a:t>Enjoy and have an appreciation of a range of different musical styles e.g. Classical, Jazz, Hip Hop, Pop, Rock etc. </a:t>
            </a:r>
          </a:p>
          <a:p>
            <a:pPr algn="l" rtl="0" fontAlgn="base">
              <a:buFont typeface="Arial" panose="020B0604020202020204" pitchFamily="34" charset="0"/>
              <a:buChar char="•"/>
            </a:pPr>
            <a:r>
              <a:rPr lang="en-US" sz="1400" b="0" i="0" dirty="0">
                <a:effectLst/>
                <a:latin typeface="+mj-lt"/>
                <a:cs typeface="Calibri" panose="020F0502020204030204" pitchFamily="34" charset="0"/>
              </a:rPr>
              <a:t>Use and understand musical language and include musical features in their own work </a:t>
            </a:r>
          </a:p>
          <a:p>
            <a:pPr algn="l" rtl="0" fontAlgn="base">
              <a:buFont typeface="Arial" panose="020B0604020202020204" pitchFamily="34" charset="0"/>
              <a:buChar char="•"/>
            </a:pPr>
            <a:r>
              <a:rPr lang="en-US" sz="1400" b="0" i="0" dirty="0">
                <a:effectLst/>
                <a:latin typeface="+mj-lt"/>
                <a:cs typeface="Calibri" panose="020F0502020204030204" pitchFamily="34" charset="0"/>
              </a:rPr>
              <a:t>Make judgements about the quality of music </a:t>
            </a:r>
          </a:p>
          <a:p>
            <a:pPr algn="l" rtl="0" fontAlgn="base">
              <a:buFont typeface="Arial" panose="020B0604020202020204" pitchFamily="34" charset="0"/>
              <a:buChar char="•"/>
            </a:pPr>
            <a:r>
              <a:rPr lang="en-US" sz="1400" b="0" i="0" dirty="0">
                <a:effectLst/>
                <a:latin typeface="+mj-lt"/>
                <a:cs typeface="Calibri" panose="020F0502020204030204" pitchFamily="34" charset="0"/>
              </a:rPr>
              <a:t>Have opportunities to play a variety of instruments </a:t>
            </a:r>
          </a:p>
          <a:p>
            <a:pPr algn="l" rtl="0" fontAlgn="base">
              <a:buFont typeface="Arial" panose="020B0604020202020204" pitchFamily="34" charset="0"/>
              <a:buChar char="•"/>
            </a:pPr>
            <a:r>
              <a:rPr lang="en-US" sz="1400" b="0" i="0" dirty="0">
                <a:effectLst/>
                <a:latin typeface="+mj-lt"/>
                <a:cs typeface="Calibri" panose="020F0502020204030204" pitchFamily="34" charset="0"/>
              </a:rPr>
              <a:t>Have different opportunities to take part in performances </a:t>
            </a: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9" name="Graphic 8" descr="Guitar outline">
            <a:extLst>
              <a:ext uri="{FF2B5EF4-FFF2-40B4-BE49-F238E27FC236}">
                <a16:creationId xmlns:a16="http://schemas.microsoft.com/office/drawing/2014/main" id="{B4F5CC1F-B01A-44DF-9FAB-52D98B33227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892" y="166962"/>
            <a:ext cx="1432528" cy="1432528"/>
          </a:xfrm>
          <a:prstGeom prst="rect">
            <a:avLst/>
          </a:prstGeom>
        </p:spPr>
      </p:pic>
      <p:pic>
        <p:nvPicPr>
          <p:cNvPr id="11" name="Graphic 10" descr="Guitar outline">
            <a:extLst>
              <a:ext uri="{FF2B5EF4-FFF2-40B4-BE49-F238E27FC236}">
                <a16:creationId xmlns:a16="http://schemas.microsoft.com/office/drawing/2014/main" id="{5C2E6E53-C5E7-4C24-ACF2-3F44BDB176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01325" y="166962"/>
            <a:ext cx="1432528" cy="1432528"/>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171170" y="1992905"/>
            <a:ext cx="11849660" cy="397031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effectLst/>
                <a:latin typeface="+mj-lt"/>
              </a:rPr>
              <a:t>The music curriculum ensures students sing, listen, play, perform and evaluate. This is embedded in classroom activities as well as weekly singing assemblies, various concerts and performances, the learning of instruments, and the joining of musical ensembles. The elements of music are taught in classroom lessons so that children are able to use the language of music to discuss it, and understand how it is made, played, appreciated and analysed. In the classroom students learn how to play various un-tuned and tuned percussion instruments. In doing so, they understand the different principles of creating notes, as well as how to devise and read their own musical scores and basic music notation. They also learn how to compose focusing on different dimensions of music, which in turn feeds their understanding when listening, playing, or analysing music. Composing or performing using body percussion, vocal sounds and technology is also part of the curriculum, which develops the understanding of musical elements without the added complexity of an instrument. </a:t>
            </a:r>
            <a:endParaRPr lang="en-US" sz="1100" b="0" i="0" dirty="0">
              <a:effectLst/>
              <a:latin typeface="+mj-lt"/>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6152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Music Curriculum</a:t>
            </a:r>
          </a:p>
        </p:txBody>
      </p:sp>
      <p:pic>
        <p:nvPicPr>
          <p:cNvPr id="12" name="Graphic 11" descr="Guitar outline">
            <a:extLst>
              <a:ext uri="{FF2B5EF4-FFF2-40B4-BE49-F238E27FC236}">
                <a16:creationId xmlns:a16="http://schemas.microsoft.com/office/drawing/2014/main" id="{0414299B-737D-4AC9-96F7-8D8022BF041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892" y="166962"/>
            <a:ext cx="1432528" cy="1432528"/>
          </a:xfrm>
          <a:prstGeom prst="rect">
            <a:avLst/>
          </a:prstGeom>
        </p:spPr>
      </p:pic>
      <p:pic>
        <p:nvPicPr>
          <p:cNvPr id="13" name="Graphic 12" descr="Guitar outline">
            <a:extLst>
              <a:ext uri="{FF2B5EF4-FFF2-40B4-BE49-F238E27FC236}">
                <a16:creationId xmlns:a16="http://schemas.microsoft.com/office/drawing/2014/main" id="{CC8B0EAD-0F49-4CAF-BAF1-D3E2F689A08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01325" y="166962"/>
            <a:ext cx="1432528" cy="1432528"/>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93663" y="1909514"/>
            <a:ext cx="11866118" cy="452431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b="0" i="0" dirty="0">
                <a:solidFill>
                  <a:srgbClr val="333333"/>
                </a:solidFill>
                <a:effectLst/>
                <a:latin typeface="+mj-lt"/>
              </a:rPr>
              <a:t>Whilst in school, children have opportunities to discover areas of strength, as well as areas they might like to improve upon. The integral nature of music and the learner creates an enormously rich palette from which a child may access fundamental abilities such as: achievement, self-confidence, interaction with and awareness of others, and self-reflection. Music will also develop an understanding of culture and history, both in relation to students individually, as well as ethnicities from across the world. Children are able to enjoy music, in as many ways as they choose - either as listener, creator or performer. They can discuss music and comprehend its parts. They can sing, feel a pulse, add rhythms and create melodies in a group; they can then further develop these skills in the future and continue to enjoy and embrace music in their lives. Musical teaching and learning is not linear. The strands of musical learning, presented within the lesson plans are part of the learning spiral. Over time, children can both develop new musical skills and concepts, and re-visit established musical skills and concepts. A “plan-do-check-review” approach is used with teachers making judgements against National criteria after each unit of work. </a:t>
            </a:r>
            <a:endParaRPr lang="en-US" sz="1100" b="0" i="0" dirty="0">
              <a:solidFill>
                <a:srgbClr val="000000"/>
              </a:solidFill>
              <a:effectLst/>
              <a:latin typeface="+mj-lt"/>
            </a:endParaRP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Music Curriculum</a:t>
            </a:r>
          </a:p>
        </p:txBody>
      </p:sp>
      <p:pic>
        <p:nvPicPr>
          <p:cNvPr id="15" name="Graphic 14" descr="Guitar outline">
            <a:extLst>
              <a:ext uri="{FF2B5EF4-FFF2-40B4-BE49-F238E27FC236}">
                <a16:creationId xmlns:a16="http://schemas.microsoft.com/office/drawing/2014/main" id="{89169864-6003-42DE-B0D9-10FA0C6CD1F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892" y="166962"/>
            <a:ext cx="1432528" cy="1432528"/>
          </a:xfrm>
          <a:prstGeom prst="rect">
            <a:avLst/>
          </a:prstGeom>
        </p:spPr>
      </p:pic>
      <p:pic>
        <p:nvPicPr>
          <p:cNvPr id="17" name="Graphic 16" descr="Guitar outline">
            <a:extLst>
              <a:ext uri="{FF2B5EF4-FFF2-40B4-BE49-F238E27FC236}">
                <a16:creationId xmlns:a16="http://schemas.microsoft.com/office/drawing/2014/main" id="{4E63C214-43A9-4462-B429-6039F3F3340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01325" y="166962"/>
            <a:ext cx="1432528" cy="1432528"/>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57447" y="1105591"/>
            <a:ext cx="11762918"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21" name="Picture 20">
            <a:extLst>
              <a:ext uri="{FF2B5EF4-FFF2-40B4-BE49-F238E27FC236}">
                <a16:creationId xmlns:a16="http://schemas.microsoft.com/office/drawing/2014/main" id="{C99ADB07-C1D0-450B-B331-E1EF6050FB34}"/>
              </a:ext>
            </a:extLst>
          </p:cNvPr>
          <p:cNvPicPr>
            <a:picLocks noChangeAspect="1"/>
          </p:cNvPicPr>
          <p:nvPr/>
        </p:nvPicPr>
        <p:blipFill>
          <a:blip r:embed="rId4"/>
          <a:stretch>
            <a:fillRect/>
          </a:stretch>
        </p:blipFill>
        <p:spPr>
          <a:xfrm>
            <a:off x="6242303" y="2294375"/>
            <a:ext cx="5619750" cy="3562350"/>
          </a:xfrm>
          <a:prstGeom prst="rect">
            <a:avLst/>
          </a:prstGeom>
          <a:ln>
            <a:solidFill>
              <a:schemeClr val="accent1"/>
            </a:solidFill>
          </a:ln>
        </p:spPr>
      </p:pic>
      <p:pic>
        <p:nvPicPr>
          <p:cNvPr id="23" name="Picture 22">
            <a:extLst>
              <a:ext uri="{FF2B5EF4-FFF2-40B4-BE49-F238E27FC236}">
                <a16:creationId xmlns:a16="http://schemas.microsoft.com/office/drawing/2014/main" id="{895F3A18-C81E-476F-81A8-BA76C400D6B2}"/>
              </a:ext>
            </a:extLst>
          </p:cNvPr>
          <p:cNvPicPr>
            <a:picLocks noChangeAspect="1"/>
          </p:cNvPicPr>
          <p:nvPr/>
        </p:nvPicPr>
        <p:blipFill>
          <a:blip r:embed="rId5"/>
          <a:stretch>
            <a:fillRect/>
          </a:stretch>
        </p:blipFill>
        <p:spPr>
          <a:xfrm>
            <a:off x="426141" y="1619151"/>
            <a:ext cx="5657850" cy="3060081"/>
          </a:xfrm>
          <a:prstGeom prst="rect">
            <a:avLst/>
          </a:prstGeom>
          <a:ln>
            <a:solidFill>
              <a:schemeClr val="accent1"/>
            </a:solidFill>
          </a:ln>
        </p:spPr>
      </p:pic>
      <p:pic>
        <p:nvPicPr>
          <p:cNvPr id="4102" name="Picture 6" descr="Login – Charanga Direct">
            <a:extLst>
              <a:ext uri="{FF2B5EF4-FFF2-40B4-BE49-F238E27FC236}">
                <a16:creationId xmlns:a16="http://schemas.microsoft.com/office/drawing/2014/main" id="{F45E88DD-DE55-4D1C-AFC3-6BE32D001B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8937" y="4991994"/>
            <a:ext cx="3908580" cy="14331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104297"/>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2" name="Picture 31">
            <a:extLst>
              <a:ext uri="{FF2B5EF4-FFF2-40B4-BE49-F238E27FC236}">
                <a16:creationId xmlns:a16="http://schemas.microsoft.com/office/drawing/2014/main" id="{7742EABE-F330-40FA-99B7-BA1F11A237F6}"/>
              </a:ext>
            </a:extLst>
          </p:cNvPr>
          <p:cNvPicPr>
            <a:picLocks noChangeAspect="1"/>
          </p:cNvPicPr>
          <p:nvPr/>
        </p:nvPicPr>
        <p:blipFill rotWithShape="1">
          <a:blip r:embed="rId2"/>
          <a:srcRect l="1943" t="20742"/>
          <a:stretch/>
        </p:blipFill>
        <p:spPr>
          <a:xfrm>
            <a:off x="692458" y="1245834"/>
            <a:ext cx="5560226" cy="2530798"/>
          </a:xfrm>
          <a:prstGeom prst="rect">
            <a:avLst/>
          </a:prstGeom>
          <a:ln>
            <a:solidFill>
              <a:schemeClr val="accent1"/>
            </a:solidFill>
          </a:ln>
        </p:spPr>
      </p:pic>
      <p:pic>
        <p:nvPicPr>
          <p:cNvPr id="34" name="Picture 33">
            <a:extLst>
              <a:ext uri="{FF2B5EF4-FFF2-40B4-BE49-F238E27FC236}">
                <a16:creationId xmlns:a16="http://schemas.microsoft.com/office/drawing/2014/main" id="{12D16199-BE92-4F12-A882-3D87F252E54A}"/>
              </a:ext>
            </a:extLst>
          </p:cNvPr>
          <p:cNvPicPr>
            <a:picLocks noChangeAspect="1"/>
          </p:cNvPicPr>
          <p:nvPr/>
        </p:nvPicPr>
        <p:blipFill>
          <a:blip r:embed="rId3"/>
          <a:stretch>
            <a:fillRect/>
          </a:stretch>
        </p:blipFill>
        <p:spPr>
          <a:xfrm>
            <a:off x="2201570" y="3998758"/>
            <a:ext cx="8396724" cy="2530798"/>
          </a:xfrm>
          <a:prstGeom prst="rect">
            <a:avLst/>
          </a:prstGeom>
          <a:ln>
            <a:solidFill>
              <a:schemeClr val="accent1"/>
            </a:solidFill>
          </a:ln>
        </p:spPr>
      </p:pic>
      <p:pic>
        <p:nvPicPr>
          <p:cNvPr id="36" name="Picture 35">
            <a:extLst>
              <a:ext uri="{FF2B5EF4-FFF2-40B4-BE49-F238E27FC236}">
                <a16:creationId xmlns:a16="http://schemas.microsoft.com/office/drawing/2014/main" id="{EEAE1A83-37E9-4B45-A55F-FB9F33E13D03}"/>
              </a:ext>
            </a:extLst>
          </p:cNvPr>
          <p:cNvPicPr>
            <a:picLocks noChangeAspect="1"/>
          </p:cNvPicPr>
          <p:nvPr/>
        </p:nvPicPr>
        <p:blipFill>
          <a:blip r:embed="rId4"/>
          <a:stretch>
            <a:fillRect/>
          </a:stretch>
        </p:blipFill>
        <p:spPr>
          <a:xfrm>
            <a:off x="6399932" y="1245834"/>
            <a:ext cx="5488989" cy="2554751"/>
          </a:xfrm>
          <a:prstGeom prst="rect">
            <a:avLst/>
          </a:prstGeom>
          <a:ln>
            <a:solidFill>
              <a:schemeClr val="accent1"/>
            </a:solidFill>
          </a:ln>
        </p:spPr>
      </p:pic>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043820" y="62056"/>
            <a:ext cx="914400" cy="914400"/>
          </a:xfrm>
          <a:prstGeom prst="rect">
            <a:avLst/>
          </a:prstGeom>
        </p:spPr>
      </p:pic>
    </p:spTree>
    <p:extLst>
      <p:ext uri="{BB962C8B-B14F-4D97-AF65-F5344CB8AC3E}">
        <p14:creationId xmlns:p14="http://schemas.microsoft.com/office/powerpoint/2010/main" val="1271154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12381" y="202284"/>
            <a:ext cx="701976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Elements</a:t>
            </a:r>
          </a:p>
        </p:txBody>
      </p:sp>
      <p:sp>
        <p:nvSpPr>
          <p:cNvPr id="15" name="TextBox 14">
            <a:extLst>
              <a:ext uri="{FF2B5EF4-FFF2-40B4-BE49-F238E27FC236}">
                <a16:creationId xmlns:a16="http://schemas.microsoft.com/office/drawing/2014/main" id="{BB87E228-65C9-4A2E-A137-6059ACB82C4B}"/>
              </a:ext>
            </a:extLst>
          </p:cNvPr>
          <p:cNvSpPr txBox="1"/>
          <p:nvPr/>
        </p:nvSpPr>
        <p:spPr>
          <a:xfrm>
            <a:off x="213065" y="1113174"/>
            <a:ext cx="11745156"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3" name="Picture 2">
            <a:extLst>
              <a:ext uri="{FF2B5EF4-FFF2-40B4-BE49-F238E27FC236}">
                <a16:creationId xmlns:a16="http://schemas.microsoft.com/office/drawing/2014/main" id="{45109DC7-3882-48C5-8D44-3F78CA303B87}"/>
              </a:ext>
            </a:extLst>
          </p:cNvPr>
          <p:cNvPicPr>
            <a:picLocks noChangeAspect="1"/>
          </p:cNvPicPr>
          <p:nvPr/>
        </p:nvPicPr>
        <p:blipFill rotWithShape="1">
          <a:blip r:embed="rId4"/>
          <a:srcRect t="10978"/>
          <a:stretch/>
        </p:blipFill>
        <p:spPr>
          <a:xfrm>
            <a:off x="398846" y="1293411"/>
            <a:ext cx="4306317" cy="2239902"/>
          </a:xfrm>
          <a:prstGeom prst="rect">
            <a:avLst/>
          </a:prstGeom>
        </p:spPr>
      </p:pic>
      <p:pic>
        <p:nvPicPr>
          <p:cNvPr id="6" name="Picture 5">
            <a:extLst>
              <a:ext uri="{FF2B5EF4-FFF2-40B4-BE49-F238E27FC236}">
                <a16:creationId xmlns:a16="http://schemas.microsoft.com/office/drawing/2014/main" id="{345F2FB4-D394-4E32-85FF-127C3353F260}"/>
              </a:ext>
            </a:extLst>
          </p:cNvPr>
          <p:cNvPicPr>
            <a:picLocks noChangeAspect="1"/>
          </p:cNvPicPr>
          <p:nvPr/>
        </p:nvPicPr>
        <p:blipFill>
          <a:blip r:embed="rId5"/>
          <a:stretch>
            <a:fillRect/>
          </a:stretch>
        </p:blipFill>
        <p:spPr>
          <a:xfrm>
            <a:off x="389969" y="3975323"/>
            <a:ext cx="4439446" cy="2527762"/>
          </a:xfrm>
          <a:prstGeom prst="rect">
            <a:avLst/>
          </a:prstGeom>
        </p:spPr>
      </p:pic>
      <p:pic>
        <p:nvPicPr>
          <p:cNvPr id="8" name="Picture 7">
            <a:extLst>
              <a:ext uri="{FF2B5EF4-FFF2-40B4-BE49-F238E27FC236}">
                <a16:creationId xmlns:a16="http://schemas.microsoft.com/office/drawing/2014/main" id="{32CE7B23-1F16-4DEC-BBCC-6C91BD6BB540}"/>
              </a:ext>
            </a:extLst>
          </p:cNvPr>
          <p:cNvPicPr>
            <a:picLocks noChangeAspect="1"/>
          </p:cNvPicPr>
          <p:nvPr/>
        </p:nvPicPr>
        <p:blipFill>
          <a:blip r:embed="rId6"/>
          <a:stretch>
            <a:fillRect/>
          </a:stretch>
        </p:blipFill>
        <p:spPr>
          <a:xfrm>
            <a:off x="4970978" y="1254910"/>
            <a:ext cx="3062797" cy="2595743"/>
          </a:xfrm>
          <a:prstGeom prst="rect">
            <a:avLst/>
          </a:prstGeom>
        </p:spPr>
      </p:pic>
      <p:pic>
        <p:nvPicPr>
          <p:cNvPr id="10" name="Picture 9">
            <a:extLst>
              <a:ext uri="{FF2B5EF4-FFF2-40B4-BE49-F238E27FC236}">
                <a16:creationId xmlns:a16="http://schemas.microsoft.com/office/drawing/2014/main" id="{00B7B630-A636-47B1-9C49-748CEE1548A8}"/>
              </a:ext>
            </a:extLst>
          </p:cNvPr>
          <p:cNvPicPr>
            <a:picLocks noChangeAspect="1"/>
          </p:cNvPicPr>
          <p:nvPr/>
        </p:nvPicPr>
        <p:blipFill>
          <a:blip r:embed="rId7"/>
          <a:stretch>
            <a:fillRect/>
          </a:stretch>
        </p:blipFill>
        <p:spPr>
          <a:xfrm>
            <a:off x="5520436" y="4001156"/>
            <a:ext cx="5026678" cy="2527763"/>
          </a:xfrm>
          <a:prstGeom prst="rect">
            <a:avLst/>
          </a:prstGeom>
        </p:spPr>
      </p:pic>
      <p:pic>
        <p:nvPicPr>
          <p:cNvPr id="12" name="Picture 11">
            <a:extLst>
              <a:ext uri="{FF2B5EF4-FFF2-40B4-BE49-F238E27FC236}">
                <a16:creationId xmlns:a16="http://schemas.microsoft.com/office/drawing/2014/main" id="{D909636D-3F34-4A63-B55C-47DADDAE8BF1}"/>
              </a:ext>
            </a:extLst>
          </p:cNvPr>
          <p:cNvPicPr>
            <a:picLocks noChangeAspect="1"/>
          </p:cNvPicPr>
          <p:nvPr/>
        </p:nvPicPr>
        <p:blipFill>
          <a:blip r:embed="rId8"/>
          <a:stretch>
            <a:fillRect/>
          </a:stretch>
        </p:blipFill>
        <p:spPr>
          <a:xfrm>
            <a:off x="8504808" y="1232137"/>
            <a:ext cx="3128406" cy="2589924"/>
          </a:xfrm>
          <a:prstGeom prst="rect">
            <a:avLst/>
          </a:prstGeom>
        </p:spPr>
      </p:pic>
    </p:spTree>
    <p:extLst>
      <p:ext uri="{BB962C8B-B14F-4D97-AF65-F5344CB8AC3E}">
        <p14:creationId xmlns:p14="http://schemas.microsoft.com/office/powerpoint/2010/main" val="1506965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577482" y="202284"/>
            <a:ext cx="7862658"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000652" y="1104297"/>
            <a:ext cx="6995604"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8" name="Graphic 37" descr="Upstairs with solid fill">
            <a:extLst>
              <a:ext uri="{FF2B5EF4-FFF2-40B4-BE49-F238E27FC236}">
                <a16:creationId xmlns:a16="http://schemas.microsoft.com/office/drawing/2014/main" id="{CDB80326-144F-41E8-BCAC-8823F75C9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3820" y="62056"/>
            <a:ext cx="914400" cy="914400"/>
          </a:xfrm>
          <a:prstGeom prst="rect">
            <a:avLst/>
          </a:prstGeom>
        </p:spPr>
      </p:pic>
      <p:pic>
        <p:nvPicPr>
          <p:cNvPr id="3" name="Picture 2">
            <a:extLst>
              <a:ext uri="{FF2B5EF4-FFF2-40B4-BE49-F238E27FC236}">
                <a16:creationId xmlns:a16="http://schemas.microsoft.com/office/drawing/2014/main" id="{52B2B6B3-8FB4-46D9-B788-B7953EB0A7E2}"/>
              </a:ext>
            </a:extLst>
          </p:cNvPr>
          <p:cNvPicPr>
            <a:picLocks noChangeAspect="1"/>
          </p:cNvPicPr>
          <p:nvPr/>
        </p:nvPicPr>
        <p:blipFill>
          <a:blip r:embed="rId4"/>
          <a:stretch>
            <a:fillRect/>
          </a:stretch>
        </p:blipFill>
        <p:spPr>
          <a:xfrm>
            <a:off x="3203889" y="1201711"/>
            <a:ext cx="6552669" cy="5437482"/>
          </a:xfrm>
          <a:prstGeom prst="rect">
            <a:avLst/>
          </a:prstGeom>
        </p:spPr>
      </p:pic>
    </p:spTree>
    <p:extLst>
      <p:ext uri="{BB962C8B-B14F-4D97-AF65-F5344CB8AC3E}">
        <p14:creationId xmlns:p14="http://schemas.microsoft.com/office/powerpoint/2010/main" val="10663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555403" y="1716828"/>
            <a:ext cx="10848784" cy="304698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2400" b="0" i="0" dirty="0">
                <a:effectLst/>
                <a:latin typeface="+mj-lt"/>
                <a:cs typeface="Calibri" panose="020F0502020204030204" pitchFamily="34" charset="0"/>
              </a:rPr>
              <a:t>Musical teaching and learning is not linear. The strands of musical learning, presented within the lesson plans are part of the learning spiral. Over time, children can both develop new musical skills and concepts, and re-visit established musical skills and concepts. A “plan-do-check-review” approach is used with teachers making judgements against national criteria after each unit of work. </a:t>
            </a:r>
            <a:endParaRPr lang="en-US" b="0" i="0" dirty="0">
              <a:effectLst/>
              <a:latin typeface="+mj-lt"/>
              <a:cs typeface="Calibri" panose="020F0502020204030204" pitchFamily="34" charset="0"/>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spTree>
    <p:extLst>
      <p:ext uri="{BB962C8B-B14F-4D97-AF65-F5344CB8AC3E}">
        <p14:creationId xmlns:p14="http://schemas.microsoft.com/office/powerpoint/2010/main" val="1769308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TotalTime>
  <Words>1189</Words>
  <Application>Microsoft Office PowerPoint</Application>
  <PresentationFormat>Widescreen</PresentationFormat>
  <Paragraphs>94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15</cp:revision>
  <dcterms:created xsi:type="dcterms:W3CDTF">2023-10-03T11:46:08Z</dcterms:created>
  <dcterms:modified xsi:type="dcterms:W3CDTF">2023-10-12T10:57:42Z</dcterms:modified>
</cp:coreProperties>
</file>