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69" r:id="rId5"/>
    <p:sldId id="313" r:id="rId6"/>
    <p:sldId id="324" r:id="rId7"/>
    <p:sldId id="312" r:id="rId8"/>
    <p:sldId id="295" r:id="rId9"/>
    <p:sldId id="327" r:id="rId10"/>
    <p:sldId id="314" r:id="rId11"/>
    <p:sldId id="304" r:id="rId12"/>
    <p:sldId id="321" r:id="rId13"/>
    <p:sldId id="328" r:id="rId14"/>
    <p:sldId id="319" r:id="rId15"/>
    <p:sldId id="307" r:id="rId16"/>
    <p:sldId id="260"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F82037-CD59-467E-A64C-933554E613D1}" v="42" dt="2023-10-12T12:38:14.7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0EF82037-CD59-467E-A64C-933554E613D1}"/>
    <pc:docChg chg="undo custSel addSld delSld modSld sldOrd">
      <pc:chgData name="Bruce  Craggs" userId="be112f42-67c2-4ea5-9d71-cb08a36d1894" providerId="ADAL" clId="{0EF82037-CD59-467E-A64C-933554E613D1}" dt="2023-10-12T12:41:06.337" v="493" actId="208"/>
      <pc:docMkLst>
        <pc:docMk/>
      </pc:docMkLst>
      <pc:sldChg chg="addSp delSp modSp mod">
        <pc:chgData name="Bruce  Craggs" userId="be112f42-67c2-4ea5-9d71-cb08a36d1894" providerId="ADAL" clId="{0EF82037-CD59-467E-A64C-933554E613D1}" dt="2023-10-12T09:39:45.484" v="467" actId="20577"/>
        <pc:sldMkLst>
          <pc:docMk/>
          <pc:sldMk cId="844812488" sldId="256"/>
        </pc:sldMkLst>
        <pc:spChg chg="mod">
          <ac:chgData name="Bruce  Craggs" userId="be112f42-67c2-4ea5-9d71-cb08a36d1894" providerId="ADAL" clId="{0EF82037-CD59-467E-A64C-933554E613D1}" dt="2023-10-12T09:39:45.484" v="467" actId="20577"/>
          <ac:spMkLst>
            <pc:docMk/>
            <pc:sldMk cId="844812488" sldId="256"/>
            <ac:spMk id="15" creationId="{CAA4881D-4CCB-4663-AE41-0AC1CB916C7E}"/>
          </ac:spMkLst>
        </pc:spChg>
        <pc:picChg chg="del">
          <ac:chgData name="Bruce  Craggs" userId="be112f42-67c2-4ea5-9d71-cb08a36d1894" providerId="ADAL" clId="{0EF82037-CD59-467E-A64C-933554E613D1}" dt="2023-10-12T09:05:09.092" v="0" actId="478"/>
          <ac:picMkLst>
            <pc:docMk/>
            <pc:sldMk cId="844812488" sldId="256"/>
            <ac:picMk id="9" creationId="{5E32D559-3B2A-49A0-A261-EC78AAAA0A9A}"/>
          </ac:picMkLst>
        </pc:picChg>
        <pc:picChg chg="add mod">
          <ac:chgData name="Bruce  Craggs" userId="be112f42-67c2-4ea5-9d71-cb08a36d1894" providerId="ADAL" clId="{0EF82037-CD59-467E-A64C-933554E613D1}" dt="2023-10-12T09:05:23.989" v="5" actId="1076"/>
          <ac:picMkLst>
            <pc:docMk/>
            <pc:sldMk cId="844812488" sldId="256"/>
            <ac:picMk id="11" creationId="{19F43BBC-1E38-4808-9457-1A594FC646D6}"/>
          </ac:picMkLst>
        </pc:picChg>
      </pc:sldChg>
      <pc:sldChg chg="addSp modSp mod">
        <pc:chgData name="Bruce  Craggs" userId="be112f42-67c2-4ea5-9d71-cb08a36d1894" providerId="ADAL" clId="{0EF82037-CD59-467E-A64C-933554E613D1}" dt="2023-10-12T12:40:25.943" v="483" actId="20577"/>
        <pc:sldMkLst>
          <pc:docMk/>
          <pc:sldMk cId="2561508746" sldId="257"/>
        </pc:sldMkLst>
        <pc:spChg chg="mod">
          <ac:chgData name="Bruce  Craggs" userId="be112f42-67c2-4ea5-9d71-cb08a36d1894" providerId="ADAL" clId="{0EF82037-CD59-467E-A64C-933554E613D1}" dt="2023-10-12T09:07:30.211" v="37" actId="20577"/>
          <ac:spMkLst>
            <pc:docMk/>
            <pc:sldMk cId="2561508746" sldId="257"/>
            <ac:spMk id="4" creationId="{0F17D85B-957E-4E41-A065-73DEF7442967}"/>
          </ac:spMkLst>
        </pc:spChg>
        <pc:spChg chg="mod">
          <ac:chgData name="Bruce  Craggs" userId="be112f42-67c2-4ea5-9d71-cb08a36d1894" providerId="ADAL" clId="{0EF82037-CD59-467E-A64C-933554E613D1}" dt="2023-10-12T12:40:25.943" v="483" actId="20577"/>
          <ac:spMkLst>
            <pc:docMk/>
            <pc:sldMk cId="2561508746" sldId="257"/>
            <ac:spMk id="10" creationId="{737BC8CF-04CF-4BD4-98FC-63F100E3637D}"/>
          </ac:spMkLst>
        </pc:spChg>
        <pc:picChg chg="add mod">
          <ac:chgData name="Bruce  Craggs" userId="be112f42-67c2-4ea5-9d71-cb08a36d1894" providerId="ADAL" clId="{0EF82037-CD59-467E-A64C-933554E613D1}" dt="2023-10-12T12:38:05.153" v="471" actId="1076"/>
          <ac:picMkLst>
            <pc:docMk/>
            <pc:sldMk cId="2561508746" sldId="257"/>
            <ac:picMk id="6" creationId="{3A2363BB-0A20-4FD3-A7BB-86D1F1B38159}"/>
          </ac:picMkLst>
        </pc:picChg>
        <pc:picChg chg="add mod">
          <ac:chgData name="Bruce  Craggs" userId="be112f42-67c2-4ea5-9d71-cb08a36d1894" providerId="ADAL" clId="{0EF82037-CD59-467E-A64C-933554E613D1}" dt="2023-10-12T12:38:10.320" v="474" actId="1076"/>
          <ac:picMkLst>
            <pc:docMk/>
            <pc:sldMk cId="2561508746" sldId="257"/>
            <ac:picMk id="8" creationId="{E851407D-D202-4312-9EA3-7661B2661AD9}"/>
          </ac:picMkLst>
        </pc:picChg>
      </pc:sldChg>
      <pc:sldChg chg="addSp modSp mod">
        <pc:chgData name="Bruce  Craggs" userId="be112f42-67c2-4ea5-9d71-cb08a36d1894" providerId="ADAL" clId="{0EF82037-CD59-467E-A64C-933554E613D1}" dt="2023-10-12T12:38:12.560" v="475"/>
        <pc:sldMkLst>
          <pc:docMk/>
          <pc:sldMk cId="2639884630" sldId="258"/>
        </pc:sldMkLst>
        <pc:spChg chg="mod">
          <ac:chgData name="Bruce  Craggs" userId="be112f42-67c2-4ea5-9d71-cb08a36d1894" providerId="ADAL" clId="{0EF82037-CD59-467E-A64C-933554E613D1}" dt="2023-10-12T09:35:36.329" v="435" actId="20577"/>
          <ac:spMkLst>
            <pc:docMk/>
            <pc:sldMk cId="2639884630" sldId="258"/>
            <ac:spMk id="11" creationId="{1861437B-A821-4FA8-A7F2-4CCA7CCCFDCC}"/>
          </ac:spMkLst>
        </pc:spChg>
        <pc:spChg chg="mod">
          <ac:chgData name="Bruce  Craggs" userId="be112f42-67c2-4ea5-9d71-cb08a36d1894" providerId="ADAL" clId="{0EF82037-CD59-467E-A64C-933554E613D1}" dt="2023-10-12T09:07:33.957" v="40" actId="20577"/>
          <ac:spMkLst>
            <pc:docMk/>
            <pc:sldMk cId="2639884630" sldId="258"/>
            <ac:spMk id="16" creationId="{4DB08212-1684-4DD1-9574-1DCCB0852B13}"/>
          </ac:spMkLst>
        </pc:spChg>
        <pc:picChg chg="add mod">
          <ac:chgData name="Bruce  Craggs" userId="be112f42-67c2-4ea5-9d71-cb08a36d1894" providerId="ADAL" clId="{0EF82037-CD59-467E-A64C-933554E613D1}" dt="2023-10-12T12:38:12.560" v="475"/>
          <ac:picMkLst>
            <pc:docMk/>
            <pc:sldMk cId="2639884630" sldId="258"/>
            <ac:picMk id="6" creationId="{451B86C0-7445-44CA-B0EC-330F220252ED}"/>
          </ac:picMkLst>
        </pc:picChg>
        <pc:picChg chg="add mod">
          <ac:chgData name="Bruce  Craggs" userId="be112f42-67c2-4ea5-9d71-cb08a36d1894" providerId="ADAL" clId="{0EF82037-CD59-467E-A64C-933554E613D1}" dt="2023-10-12T12:38:12.560" v="475"/>
          <ac:picMkLst>
            <pc:docMk/>
            <pc:sldMk cId="2639884630" sldId="258"/>
            <ac:picMk id="7" creationId="{48F54DFE-9BEB-452C-9D93-7CE7E666DA3C}"/>
          </ac:picMkLst>
        </pc:picChg>
      </pc:sldChg>
      <pc:sldChg chg="addSp delSp modSp mod">
        <pc:chgData name="Bruce  Craggs" userId="be112f42-67c2-4ea5-9d71-cb08a36d1894" providerId="ADAL" clId="{0EF82037-CD59-467E-A64C-933554E613D1}" dt="2023-10-12T12:41:06.337" v="493" actId="208"/>
        <pc:sldMkLst>
          <pc:docMk/>
          <pc:sldMk cId="1769308161" sldId="260"/>
        </pc:sldMkLst>
        <pc:spChg chg="add del mod">
          <ac:chgData name="Bruce  Craggs" userId="be112f42-67c2-4ea5-9d71-cb08a36d1894" providerId="ADAL" clId="{0EF82037-CD59-467E-A64C-933554E613D1}" dt="2023-10-12T09:32:38.010" v="385" actId="1076"/>
          <ac:spMkLst>
            <pc:docMk/>
            <pc:sldMk cId="1769308161" sldId="260"/>
            <ac:spMk id="10" creationId="{737BC8CF-04CF-4BD4-98FC-63F100E3637D}"/>
          </ac:spMkLst>
        </pc:spChg>
        <pc:picChg chg="del">
          <ac:chgData name="Bruce  Craggs" userId="be112f42-67c2-4ea5-9d71-cb08a36d1894" providerId="ADAL" clId="{0EF82037-CD59-467E-A64C-933554E613D1}" dt="2023-10-12T09:31:10.989" v="362" actId="478"/>
          <ac:picMkLst>
            <pc:docMk/>
            <pc:sldMk cId="1769308161" sldId="260"/>
            <ac:picMk id="15" creationId="{50284B53-5EBD-47E2-8278-082A33FF56D5}"/>
          </ac:picMkLst>
        </pc:picChg>
        <pc:picChg chg="del">
          <ac:chgData name="Bruce  Craggs" userId="be112f42-67c2-4ea5-9d71-cb08a36d1894" providerId="ADAL" clId="{0EF82037-CD59-467E-A64C-933554E613D1}" dt="2023-10-12T09:31:09.861" v="360" actId="478"/>
          <ac:picMkLst>
            <pc:docMk/>
            <pc:sldMk cId="1769308161" sldId="260"/>
            <ac:picMk id="17" creationId="{E8FABDB9-0D0C-40D1-8879-2A463C9EFA4C}"/>
          </ac:picMkLst>
        </pc:picChg>
        <pc:picChg chg="del">
          <ac:chgData name="Bruce  Craggs" userId="be112f42-67c2-4ea5-9d71-cb08a36d1894" providerId="ADAL" clId="{0EF82037-CD59-467E-A64C-933554E613D1}" dt="2023-10-12T09:31:10.247" v="361" actId="478"/>
          <ac:picMkLst>
            <pc:docMk/>
            <pc:sldMk cId="1769308161" sldId="260"/>
            <ac:picMk id="19" creationId="{AB66E52A-B5D1-49D6-8767-2A2F3608A4B4}"/>
          </ac:picMkLst>
        </pc:picChg>
        <pc:picChg chg="add mod">
          <ac:chgData name="Bruce  Craggs" userId="be112f42-67c2-4ea5-9d71-cb08a36d1894" providerId="ADAL" clId="{0EF82037-CD59-467E-A64C-933554E613D1}" dt="2023-10-12T12:41:06.337" v="493" actId="208"/>
          <ac:picMkLst>
            <pc:docMk/>
            <pc:sldMk cId="1769308161" sldId="260"/>
            <ac:picMk id="21" creationId="{A0265360-80E6-4F0D-84F5-5C889A645EB1}"/>
          </ac:picMkLst>
        </pc:picChg>
        <pc:picChg chg="add mod">
          <ac:chgData name="Bruce  Craggs" userId="be112f42-67c2-4ea5-9d71-cb08a36d1894" providerId="ADAL" clId="{0EF82037-CD59-467E-A64C-933554E613D1}" dt="2023-10-12T12:41:06.337" v="493" actId="208"/>
          <ac:picMkLst>
            <pc:docMk/>
            <pc:sldMk cId="1769308161" sldId="260"/>
            <ac:picMk id="23" creationId="{E88CF06F-B07B-498B-BFEF-BAB2105B20DE}"/>
          </ac:picMkLst>
        </pc:picChg>
        <pc:picChg chg="add mod">
          <ac:chgData name="Bruce  Craggs" userId="be112f42-67c2-4ea5-9d71-cb08a36d1894" providerId="ADAL" clId="{0EF82037-CD59-467E-A64C-933554E613D1}" dt="2023-10-12T12:41:06.337" v="493" actId="208"/>
          <ac:picMkLst>
            <pc:docMk/>
            <pc:sldMk cId="1769308161" sldId="260"/>
            <ac:picMk id="25" creationId="{38ADB4E1-586A-4334-A79E-2EB73F94CCD7}"/>
          </ac:picMkLst>
        </pc:picChg>
        <pc:picChg chg="add mod">
          <ac:chgData name="Bruce  Craggs" userId="be112f42-67c2-4ea5-9d71-cb08a36d1894" providerId="ADAL" clId="{0EF82037-CD59-467E-A64C-933554E613D1}" dt="2023-10-12T09:35:07.403" v="426" actId="14100"/>
          <ac:picMkLst>
            <pc:docMk/>
            <pc:sldMk cId="1769308161" sldId="260"/>
            <ac:picMk id="1026" creationId="{59A8A376-EE11-4D54-8F33-A1151068D54C}"/>
          </ac:picMkLst>
        </pc:picChg>
        <pc:picChg chg="add del mod">
          <ac:chgData name="Bruce  Craggs" userId="be112f42-67c2-4ea5-9d71-cb08a36d1894" providerId="ADAL" clId="{0EF82037-CD59-467E-A64C-933554E613D1}" dt="2023-10-12T09:34:52.646" v="418" actId="478"/>
          <ac:picMkLst>
            <pc:docMk/>
            <pc:sldMk cId="1769308161" sldId="260"/>
            <ac:picMk id="1028" creationId="{2F65E828-A259-4A55-952D-0130A5948E8D}"/>
          </ac:picMkLst>
        </pc:picChg>
        <pc:picChg chg="add del">
          <ac:chgData name="Bruce  Craggs" userId="be112f42-67c2-4ea5-9d71-cb08a36d1894" providerId="ADAL" clId="{0EF82037-CD59-467E-A64C-933554E613D1}" dt="2023-10-12T09:34:25.121" v="412" actId="478"/>
          <ac:picMkLst>
            <pc:docMk/>
            <pc:sldMk cId="1769308161" sldId="260"/>
            <ac:picMk id="1029" creationId="{3966B491-379B-46BA-B282-68DB0D3637E9}"/>
          </ac:picMkLst>
        </pc:picChg>
        <pc:picChg chg="add mod">
          <ac:chgData name="Bruce  Craggs" userId="be112f42-67c2-4ea5-9d71-cb08a36d1894" providerId="ADAL" clId="{0EF82037-CD59-467E-A64C-933554E613D1}" dt="2023-10-12T09:35:09.660" v="427" actId="14100"/>
          <ac:picMkLst>
            <pc:docMk/>
            <pc:sldMk cId="1769308161" sldId="260"/>
            <ac:picMk id="1031" creationId="{67E8F62C-2734-4314-9275-1E53557463A5}"/>
          </ac:picMkLst>
        </pc:picChg>
      </pc:sldChg>
      <pc:sldChg chg="addSp delSp modSp mod">
        <pc:chgData name="Bruce  Craggs" userId="be112f42-67c2-4ea5-9d71-cb08a36d1894" providerId="ADAL" clId="{0EF82037-CD59-467E-A64C-933554E613D1}" dt="2023-10-12T12:38:14.743" v="476"/>
        <pc:sldMkLst>
          <pc:docMk/>
          <pc:sldMk cId="4003961473" sldId="269"/>
        </pc:sldMkLst>
        <pc:spChg chg="mod">
          <ac:chgData name="Bruce  Craggs" userId="be112f42-67c2-4ea5-9d71-cb08a36d1894" providerId="ADAL" clId="{0EF82037-CD59-467E-A64C-933554E613D1}" dt="2023-10-12T09:07:23.216" v="34" actId="14100"/>
          <ac:spMkLst>
            <pc:docMk/>
            <pc:sldMk cId="4003961473" sldId="269"/>
            <ac:spMk id="11" creationId="{1861437B-A821-4FA8-A7F2-4CCA7CCCFDCC}"/>
          </ac:spMkLst>
        </pc:spChg>
        <pc:spChg chg="mod">
          <ac:chgData name="Bruce  Craggs" userId="be112f42-67c2-4ea5-9d71-cb08a36d1894" providerId="ADAL" clId="{0EF82037-CD59-467E-A64C-933554E613D1}" dt="2023-10-12T09:07:36.677" v="43" actId="20577"/>
          <ac:spMkLst>
            <pc:docMk/>
            <pc:sldMk cId="4003961473" sldId="269"/>
            <ac:spMk id="16" creationId="{4DB08212-1684-4DD1-9574-1DCCB0852B13}"/>
          </ac:spMkLst>
        </pc:spChg>
        <pc:picChg chg="del">
          <ac:chgData name="Bruce  Craggs" userId="be112f42-67c2-4ea5-9d71-cb08a36d1894" providerId="ADAL" clId="{0EF82037-CD59-467E-A64C-933554E613D1}" dt="2023-10-12T09:07:01.599" v="30" actId="478"/>
          <ac:picMkLst>
            <pc:docMk/>
            <pc:sldMk cId="4003961473" sldId="269"/>
            <ac:picMk id="6" creationId="{6CA54B45-DEA9-4CE9-8998-72756DDE1C21}"/>
          </ac:picMkLst>
        </pc:picChg>
        <pc:picChg chg="add mod">
          <ac:chgData name="Bruce  Craggs" userId="be112f42-67c2-4ea5-9d71-cb08a36d1894" providerId="ADAL" clId="{0EF82037-CD59-467E-A64C-933554E613D1}" dt="2023-10-12T12:38:14.743" v="476"/>
          <ac:picMkLst>
            <pc:docMk/>
            <pc:sldMk cId="4003961473" sldId="269"/>
            <ac:picMk id="6" creationId="{A40B726B-6E64-48F1-9749-65763A36957F}"/>
          </ac:picMkLst>
        </pc:picChg>
        <pc:picChg chg="add mod">
          <ac:chgData name="Bruce  Craggs" userId="be112f42-67c2-4ea5-9d71-cb08a36d1894" providerId="ADAL" clId="{0EF82037-CD59-467E-A64C-933554E613D1}" dt="2023-10-12T12:38:14.743" v="476"/>
          <ac:picMkLst>
            <pc:docMk/>
            <pc:sldMk cId="4003961473" sldId="269"/>
            <ac:picMk id="7" creationId="{2BFAF333-20DE-4CDF-9699-AEEE1FC2E84D}"/>
          </ac:picMkLst>
        </pc:picChg>
      </pc:sldChg>
      <pc:sldChg chg="addSp modSp">
        <pc:chgData name="Bruce  Craggs" userId="be112f42-67c2-4ea5-9d71-cb08a36d1894" providerId="ADAL" clId="{0EF82037-CD59-467E-A64C-933554E613D1}" dt="2023-10-12T09:37:44.532" v="438" actId="1440"/>
        <pc:sldMkLst>
          <pc:docMk/>
          <pc:sldMk cId="3256413610" sldId="270"/>
        </pc:sldMkLst>
        <pc:picChg chg="add mod">
          <ac:chgData name="Bruce  Craggs" userId="be112f42-67c2-4ea5-9d71-cb08a36d1894" providerId="ADAL" clId="{0EF82037-CD59-467E-A64C-933554E613D1}" dt="2023-10-12T09:37:44.532" v="438" actId="1440"/>
          <ac:picMkLst>
            <pc:docMk/>
            <pc:sldMk cId="3256413610" sldId="270"/>
            <ac:picMk id="2050" creationId="{F457432E-00E4-42FB-BBD4-62456C3E9C77}"/>
          </ac:picMkLst>
        </pc:picChg>
        <pc:picChg chg="add mod">
          <ac:chgData name="Bruce  Craggs" userId="be112f42-67c2-4ea5-9d71-cb08a36d1894" providerId="ADAL" clId="{0EF82037-CD59-467E-A64C-933554E613D1}" dt="2023-10-12T09:37:44.532" v="438" actId="1440"/>
          <ac:picMkLst>
            <pc:docMk/>
            <pc:sldMk cId="3256413610" sldId="270"/>
            <ac:picMk id="2051" creationId="{478C8DB9-D119-4E89-AE26-E8DA8AE75826}"/>
          </ac:picMkLst>
        </pc:picChg>
      </pc:sldChg>
      <pc:sldChg chg="addSp delSp modSp mod ord">
        <pc:chgData name="Bruce  Craggs" userId="be112f42-67c2-4ea5-9d71-cb08a36d1894" providerId="ADAL" clId="{0EF82037-CD59-467E-A64C-933554E613D1}" dt="2023-10-12T12:40:34.737" v="484" actId="208"/>
        <pc:sldMkLst>
          <pc:docMk/>
          <pc:sldMk cId="1271154762" sldId="295"/>
        </pc:sldMkLst>
        <pc:picChg chg="del">
          <ac:chgData name="Bruce  Craggs" userId="be112f42-67c2-4ea5-9d71-cb08a36d1894" providerId="ADAL" clId="{0EF82037-CD59-467E-A64C-933554E613D1}" dt="2023-10-12T09:12:56.596" v="62" actId="478"/>
          <ac:picMkLst>
            <pc:docMk/>
            <pc:sldMk cId="1271154762" sldId="295"/>
            <ac:picMk id="10" creationId="{E3C2F8EC-599C-47E1-921D-2F0F2E1BBF08}"/>
          </ac:picMkLst>
        </pc:picChg>
        <pc:picChg chg="del">
          <ac:chgData name="Bruce  Craggs" userId="be112f42-67c2-4ea5-9d71-cb08a36d1894" providerId="ADAL" clId="{0EF82037-CD59-467E-A64C-933554E613D1}" dt="2023-10-12T09:12:56.045" v="61" actId="478"/>
          <ac:picMkLst>
            <pc:docMk/>
            <pc:sldMk cId="1271154762" sldId="295"/>
            <ac:picMk id="12" creationId="{0EC3C687-D2CF-47F1-995E-FB4F3C4D80BC}"/>
          </ac:picMkLst>
        </pc:picChg>
        <pc:picChg chg="add mod">
          <ac:chgData name="Bruce  Craggs" userId="be112f42-67c2-4ea5-9d71-cb08a36d1894" providerId="ADAL" clId="{0EF82037-CD59-467E-A64C-933554E613D1}" dt="2023-10-12T12:40:34.737" v="484" actId="208"/>
          <ac:picMkLst>
            <pc:docMk/>
            <pc:sldMk cId="1271154762" sldId="295"/>
            <ac:picMk id="14" creationId="{28EBA3FB-838D-40D4-B2C7-9C07A4EC6DDE}"/>
          </ac:picMkLst>
        </pc:picChg>
        <pc:picChg chg="add mod">
          <ac:chgData name="Bruce  Craggs" userId="be112f42-67c2-4ea5-9d71-cb08a36d1894" providerId="ADAL" clId="{0EF82037-CD59-467E-A64C-933554E613D1}" dt="2023-10-12T12:40:34.737" v="484" actId="208"/>
          <ac:picMkLst>
            <pc:docMk/>
            <pc:sldMk cId="1271154762" sldId="295"/>
            <ac:picMk id="16" creationId="{A0B7AFF3-6F10-4336-A924-DA5130430ADF}"/>
          </ac:picMkLst>
        </pc:picChg>
        <pc:picChg chg="add mod">
          <ac:chgData name="Bruce  Craggs" userId="be112f42-67c2-4ea5-9d71-cb08a36d1894" providerId="ADAL" clId="{0EF82037-CD59-467E-A64C-933554E613D1}" dt="2023-10-12T12:40:34.737" v="484" actId="208"/>
          <ac:picMkLst>
            <pc:docMk/>
            <pc:sldMk cId="1271154762" sldId="295"/>
            <ac:picMk id="17" creationId="{14E9D106-DDF5-4014-94EA-4A0B0C4CAA25}"/>
          </ac:picMkLst>
        </pc:picChg>
        <pc:picChg chg="add mod">
          <ac:chgData name="Bruce  Craggs" userId="be112f42-67c2-4ea5-9d71-cb08a36d1894" providerId="ADAL" clId="{0EF82037-CD59-467E-A64C-933554E613D1}" dt="2023-10-12T12:40:34.737" v="484" actId="208"/>
          <ac:picMkLst>
            <pc:docMk/>
            <pc:sldMk cId="1271154762" sldId="295"/>
            <ac:picMk id="19" creationId="{680B9260-7CDD-4BD3-A0E8-16F29003C388}"/>
          </ac:picMkLst>
        </pc:picChg>
      </pc:sldChg>
      <pc:sldChg chg="addSp delSp modSp mod">
        <pc:chgData name="Bruce  Craggs" userId="be112f42-67c2-4ea5-9d71-cb08a36d1894" providerId="ADAL" clId="{0EF82037-CD59-467E-A64C-933554E613D1}" dt="2023-10-12T12:40:50.456" v="489" actId="208"/>
        <pc:sldMkLst>
          <pc:docMk/>
          <pc:sldMk cId="3179474295" sldId="304"/>
        </pc:sldMkLst>
        <pc:spChg chg="mod">
          <ac:chgData name="Bruce  Craggs" userId="be112f42-67c2-4ea5-9d71-cb08a36d1894" providerId="ADAL" clId="{0EF82037-CD59-467E-A64C-933554E613D1}" dt="2023-10-12T09:19:50.460" v="162" actId="14100"/>
          <ac:spMkLst>
            <pc:docMk/>
            <pc:sldMk cId="3179474295" sldId="304"/>
            <ac:spMk id="5" creationId="{E0013163-431C-4162-B43B-9562DFBC95A4}"/>
          </ac:spMkLst>
        </pc:spChg>
        <pc:spChg chg="add mod">
          <ac:chgData name="Bruce  Craggs" userId="be112f42-67c2-4ea5-9d71-cb08a36d1894" providerId="ADAL" clId="{0EF82037-CD59-467E-A64C-933554E613D1}" dt="2023-10-12T09:22:57.971" v="207" actId="20577"/>
          <ac:spMkLst>
            <pc:docMk/>
            <pc:sldMk cId="3179474295" sldId="304"/>
            <ac:spMk id="20" creationId="{03B5AE2C-1F4F-4A29-A6E9-CD349ABAF048}"/>
          </ac:spMkLst>
        </pc:spChg>
        <pc:spChg chg="add mod">
          <ac:chgData name="Bruce  Craggs" userId="be112f42-67c2-4ea5-9d71-cb08a36d1894" providerId="ADAL" clId="{0EF82037-CD59-467E-A64C-933554E613D1}" dt="2023-10-12T09:22:56.366" v="205" actId="20577"/>
          <ac:spMkLst>
            <pc:docMk/>
            <pc:sldMk cId="3179474295" sldId="304"/>
            <ac:spMk id="21" creationId="{9D4CFC2E-B98B-41EA-A9DA-7B32CC611352}"/>
          </ac:spMkLst>
        </pc:spChg>
        <pc:picChg chg="del">
          <ac:chgData name="Bruce  Craggs" userId="be112f42-67c2-4ea5-9d71-cb08a36d1894" providerId="ADAL" clId="{0EF82037-CD59-467E-A64C-933554E613D1}" dt="2023-10-12T09:19:28.297" v="142" actId="478"/>
          <ac:picMkLst>
            <pc:docMk/>
            <pc:sldMk cId="3179474295" sldId="304"/>
            <ac:picMk id="16" creationId="{1A7434EA-5F9A-4145-8F27-70E9D95F43EA}"/>
          </ac:picMkLst>
        </pc:picChg>
        <pc:picChg chg="add mod modCrop">
          <ac:chgData name="Bruce  Craggs" userId="be112f42-67c2-4ea5-9d71-cb08a36d1894" providerId="ADAL" clId="{0EF82037-CD59-467E-A64C-933554E613D1}" dt="2023-10-12T12:40:50.456" v="489" actId="208"/>
          <ac:picMkLst>
            <pc:docMk/>
            <pc:sldMk cId="3179474295" sldId="304"/>
            <ac:picMk id="18" creationId="{400FFE74-5425-430F-A976-B8201C1D3874}"/>
          </ac:picMkLst>
        </pc:picChg>
        <pc:picChg chg="add mod modCrop">
          <ac:chgData name="Bruce  Craggs" userId="be112f42-67c2-4ea5-9d71-cb08a36d1894" providerId="ADAL" clId="{0EF82037-CD59-467E-A64C-933554E613D1}" dt="2023-10-12T12:40:50.456" v="489" actId="208"/>
          <ac:picMkLst>
            <pc:docMk/>
            <pc:sldMk cId="3179474295" sldId="304"/>
            <ac:picMk id="19" creationId="{EA98849B-5DA9-40F9-B649-732E04CF78C6}"/>
          </ac:picMkLst>
        </pc:picChg>
      </pc:sldChg>
      <pc:sldChg chg="addSp delSp modSp mod">
        <pc:chgData name="Bruce  Craggs" userId="be112f42-67c2-4ea5-9d71-cb08a36d1894" providerId="ADAL" clId="{0EF82037-CD59-467E-A64C-933554E613D1}" dt="2023-10-12T12:41:00.464" v="492" actId="208"/>
        <pc:sldMkLst>
          <pc:docMk/>
          <pc:sldMk cId="1761353607" sldId="307"/>
        </pc:sldMkLst>
        <pc:spChg chg="mod">
          <ac:chgData name="Bruce  Craggs" userId="be112f42-67c2-4ea5-9d71-cb08a36d1894" providerId="ADAL" clId="{0EF82037-CD59-467E-A64C-933554E613D1}" dt="2023-10-12T09:27:43.122" v="322" actId="20577"/>
          <ac:spMkLst>
            <pc:docMk/>
            <pc:sldMk cId="1761353607" sldId="307"/>
            <ac:spMk id="4" creationId="{0F17D85B-957E-4E41-A065-73DEF7442967}"/>
          </ac:spMkLst>
        </pc:spChg>
        <pc:spChg chg="del">
          <ac:chgData name="Bruce  Craggs" userId="be112f42-67c2-4ea5-9d71-cb08a36d1894" providerId="ADAL" clId="{0EF82037-CD59-467E-A64C-933554E613D1}" dt="2023-10-12T09:26:42.891" v="287" actId="478"/>
          <ac:spMkLst>
            <pc:docMk/>
            <pc:sldMk cId="1761353607" sldId="307"/>
            <ac:spMk id="9" creationId="{2B72FCE1-0013-4995-9A1D-BCBBECCC6630}"/>
          </ac:spMkLst>
        </pc:spChg>
        <pc:spChg chg="del mod">
          <ac:chgData name="Bruce  Craggs" userId="be112f42-67c2-4ea5-9d71-cb08a36d1894" providerId="ADAL" clId="{0EF82037-CD59-467E-A64C-933554E613D1}" dt="2023-10-12T09:26:43.323" v="288" actId="478"/>
          <ac:spMkLst>
            <pc:docMk/>
            <pc:sldMk cId="1761353607" sldId="307"/>
            <ac:spMk id="10" creationId="{4BC0143F-0068-4ED4-A34D-BE2D496917B3}"/>
          </ac:spMkLst>
        </pc:spChg>
        <pc:spChg chg="del">
          <ac:chgData name="Bruce  Craggs" userId="be112f42-67c2-4ea5-9d71-cb08a36d1894" providerId="ADAL" clId="{0EF82037-CD59-467E-A64C-933554E613D1}" dt="2023-10-12T09:26:41.990" v="286" actId="478"/>
          <ac:spMkLst>
            <pc:docMk/>
            <pc:sldMk cId="1761353607" sldId="307"/>
            <ac:spMk id="11" creationId="{C3A49C3D-DC53-403B-B7EE-3FD9B60650A5}"/>
          </ac:spMkLst>
        </pc:spChg>
        <pc:spChg chg="add mod ord">
          <ac:chgData name="Bruce  Craggs" userId="be112f42-67c2-4ea5-9d71-cb08a36d1894" providerId="ADAL" clId="{0EF82037-CD59-467E-A64C-933554E613D1}" dt="2023-10-12T09:26:52.586" v="290" actId="166"/>
          <ac:spMkLst>
            <pc:docMk/>
            <pc:sldMk cId="1761353607" sldId="307"/>
            <ac:spMk id="20" creationId="{428A45B0-73E3-4CA5-BEFA-5D101665D1F5}"/>
          </ac:spMkLst>
        </pc:spChg>
        <pc:spChg chg="add mod ord">
          <ac:chgData name="Bruce  Craggs" userId="be112f42-67c2-4ea5-9d71-cb08a36d1894" providerId="ADAL" clId="{0EF82037-CD59-467E-A64C-933554E613D1}" dt="2023-10-12T09:26:52.586" v="290" actId="166"/>
          <ac:spMkLst>
            <pc:docMk/>
            <pc:sldMk cId="1761353607" sldId="307"/>
            <ac:spMk id="21" creationId="{765D8FE0-FB66-4E64-849E-535F0672FE2C}"/>
          </ac:spMkLst>
        </pc:spChg>
        <pc:spChg chg="add mod ord">
          <ac:chgData name="Bruce  Craggs" userId="be112f42-67c2-4ea5-9d71-cb08a36d1894" providerId="ADAL" clId="{0EF82037-CD59-467E-A64C-933554E613D1}" dt="2023-10-12T09:30:19.892" v="350" actId="1036"/>
          <ac:spMkLst>
            <pc:docMk/>
            <pc:sldMk cId="1761353607" sldId="307"/>
            <ac:spMk id="22" creationId="{5C758312-FFD3-4AC7-9A3E-8CCDEF23AD33}"/>
          </ac:spMkLst>
        </pc:spChg>
        <pc:spChg chg="add mod ord">
          <ac:chgData name="Bruce  Craggs" userId="be112f42-67c2-4ea5-9d71-cb08a36d1894" providerId="ADAL" clId="{0EF82037-CD59-467E-A64C-933554E613D1}" dt="2023-10-12T09:30:19.892" v="350" actId="1036"/>
          <ac:spMkLst>
            <pc:docMk/>
            <pc:sldMk cId="1761353607" sldId="307"/>
            <ac:spMk id="23" creationId="{E81956F7-5A82-4986-ACA5-BAFCD41DA88F}"/>
          </ac:spMkLst>
        </pc:spChg>
        <pc:spChg chg="add mod ord">
          <ac:chgData name="Bruce  Craggs" userId="be112f42-67c2-4ea5-9d71-cb08a36d1894" providerId="ADAL" clId="{0EF82037-CD59-467E-A64C-933554E613D1}" dt="2023-10-12T09:27:32.970" v="308" actId="1076"/>
          <ac:spMkLst>
            <pc:docMk/>
            <pc:sldMk cId="1761353607" sldId="307"/>
            <ac:spMk id="24" creationId="{D57EF53A-0143-40EC-9C7E-3804B5BED3E5}"/>
          </ac:spMkLst>
        </pc:spChg>
        <pc:spChg chg="add mod ord">
          <ac:chgData name="Bruce  Craggs" userId="be112f42-67c2-4ea5-9d71-cb08a36d1894" providerId="ADAL" clId="{0EF82037-CD59-467E-A64C-933554E613D1}" dt="2023-10-12T09:30:07.403" v="339" actId="1076"/>
          <ac:spMkLst>
            <pc:docMk/>
            <pc:sldMk cId="1761353607" sldId="307"/>
            <ac:spMk id="25" creationId="{452F96C8-941A-4B8D-A96D-25A863929C29}"/>
          </ac:spMkLst>
        </pc:spChg>
        <pc:spChg chg="add mod">
          <ac:chgData name="Bruce  Craggs" userId="be112f42-67c2-4ea5-9d71-cb08a36d1894" providerId="ADAL" clId="{0EF82037-CD59-467E-A64C-933554E613D1}" dt="2023-10-12T09:27:37.335" v="312" actId="20577"/>
          <ac:spMkLst>
            <pc:docMk/>
            <pc:sldMk cId="1761353607" sldId="307"/>
            <ac:spMk id="26" creationId="{897E9D2B-4631-4D72-BF8A-1494A9F794E2}"/>
          </ac:spMkLst>
        </pc:spChg>
        <pc:picChg chg="del">
          <ac:chgData name="Bruce  Craggs" userId="be112f42-67c2-4ea5-9d71-cb08a36d1894" providerId="ADAL" clId="{0EF82037-CD59-467E-A64C-933554E613D1}" dt="2023-10-12T09:26:01.573" v="275" actId="478"/>
          <ac:picMkLst>
            <pc:docMk/>
            <pc:sldMk cId="1761353607" sldId="307"/>
            <ac:picMk id="13" creationId="{82E3234B-2ECE-4754-AA2E-570591AD9B00}"/>
          </ac:picMkLst>
        </pc:picChg>
        <pc:picChg chg="add del mod modCrop">
          <ac:chgData name="Bruce  Craggs" userId="be112f42-67c2-4ea5-9d71-cb08a36d1894" providerId="ADAL" clId="{0EF82037-CD59-467E-A64C-933554E613D1}" dt="2023-10-12T09:29:08.263" v="326" actId="478"/>
          <ac:picMkLst>
            <pc:docMk/>
            <pc:sldMk cId="1761353607" sldId="307"/>
            <ac:picMk id="15" creationId="{03E61B88-5352-4FC3-8092-5BB7B5CF3ADC}"/>
          </ac:picMkLst>
        </pc:picChg>
        <pc:picChg chg="add del mod">
          <ac:chgData name="Bruce  Craggs" userId="be112f42-67c2-4ea5-9d71-cb08a36d1894" providerId="ADAL" clId="{0EF82037-CD59-467E-A64C-933554E613D1}" dt="2023-10-12T09:29:17.338" v="332" actId="478"/>
          <ac:picMkLst>
            <pc:docMk/>
            <pc:sldMk cId="1761353607" sldId="307"/>
            <ac:picMk id="17" creationId="{466B6FE0-4C82-48E8-A402-4A76B8EEDD94}"/>
          </ac:picMkLst>
        </pc:picChg>
        <pc:picChg chg="add del mod modCrop">
          <ac:chgData name="Bruce  Craggs" userId="be112f42-67c2-4ea5-9d71-cb08a36d1894" providerId="ADAL" clId="{0EF82037-CD59-467E-A64C-933554E613D1}" dt="2023-10-12T09:30:08.346" v="340" actId="478"/>
          <ac:picMkLst>
            <pc:docMk/>
            <pc:sldMk cId="1761353607" sldId="307"/>
            <ac:picMk id="19" creationId="{9961ADBE-8956-4601-8C41-BCF2A86580F0}"/>
          </ac:picMkLst>
        </pc:picChg>
        <pc:picChg chg="add mod modCrop">
          <ac:chgData name="Bruce  Craggs" userId="be112f42-67c2-4ea5-9d71-cb08a36d1894" providerId="ADAL" clId="{0EF82037-CD59-467E-A64C-933554E613D1}" dt="2023-10-12T12:41:00.464" v="492" actId="208"/>
          <ac:picMkLst>
            <pc:docMk/>
            <pc:sldMk cId="1761353607" sldId="307"/>
            <ac:picMk id="28" creationId="{4D148B80-DAA2-44E5-BDCD-9E1998AAD632}"/>
          </ac:picMkLst>
        </pc:picChg>
        <pc:picChg chg="add mod">
          <ac:chgData name="Bruce  Craggs" userId="be112f42-67c2-4ea5-9d71-cb08a36d1894" providerId="ADAL" clId="{0EF82037-CD59-467E-A64C-933554E613D1}" dt="2023-10-12T12:41:00.464" v="492" actId="208"/>
          <ac:picMkLst>
            <pc:docMk/>
            <pc:sldMk cId="1761353607" sldId="307"/>
            <ac:picMk id="30" creationId="{26FE3193-287E-4FC1-B2AD-A325B5399005}"/>
          </ac:picMkLst>
        </pc:picChg>
        <pc:picChg chg="add mod">
          <ac:chgData name="Bruce  Craggs" userId="be112f42-67c2-4ea5-9d71-cb08a36d1894" providerId="ADAL" clId="{0EF82037-CD59-467E-A64C-933554E613D1}" dt="2023-10-12T12:41:00.464" v="492" actId="208"/>
          <ac:picMkLst>
            <pc:docMk/>
            <pc:sldMk cId="1761353607" sldId="307"/>
            <ac:picMk id="32" creationId="{1C99CDF9-55F2-4C6E-87E2-166DC8DAD263}"/>
          </ac:picMkLst>
        </pc:picChg>
      </pc:sldChg>
      <pc:sldChg chg="addSp delSp modSp add del mod">
        <pc:chgData name="Bruce  Craggs" userId="be112f42-67c2-4ea5-9d71-cb08a36d1894" providerId="ADAL" clId="{0EF82037-CD59-467E-A64C-933554E613D1}" dt="2023-10-12T09:18:20.411" v="139" actId="14100"/>
        <pc:sldMkLst>
          <pc:docMk/>
          <pc:sldMk cId="1854317630" sldId="312"/>
        </pc:sldMkLst>
        <pc:picChg chg="del">
          <ac:chgData name="Bruce  Craggs" userId="be112f42-67c2-4ea5-9d71-cb08a36d1894" providerId="ADAL" clId="{0EF82037-CD59-467E-A64C-933554E613D1}" dt="2023-10-12T09:18:12.939" v="134" actId="478"/>
          <ac:picMkLst>
            <pc:docMk/>
            <pc:sldMk cId="1854317630" sldId="312"/>
            <ac:picMk id="9" creationId="{C7027BB7-387E-45DE-8955-9026E37F83DC}"/>
          </ac:picMkLst>
        </pc:picChg>
        <pc:picChg chg="add mod">
          <ac:chgData name="Bruce  Craggs" userId="be112f42-67c2-4ea5-9d71-cb08a36d1894" providerId="ADAL" clId="{0EF82037-CD59-467E-A64C-933554E613D1}" dt="2023-10-12T09:18:20.411" v="139" actId="14100"/>
          <ac:picMkLst>
            <pc:docMk/>
            <pc:sldMk cId="1854317630" sldId="312"/>
            <ac:picMk id="11" creationId="{58FA9143-6563-4082-8047-36A7A58E89D9}"/>
          </ac:picMkLst>
        </pc:picChg>
      </pc:sldChg>
      <pc:sldChg chg="addSp delSp modSp mod">
        <pc:chgData name="Bruce  Craggs" userId="be112f42-67c2-4ea5-9d71-cb08a36d1894" providerId="ADAL" clId="{0EF82037-CD59-467E-A64C-933554E613D1}" dt="2023-10-12T12:40:39.441" v="486" actId="208"/>
        <pc:sldMkLst>
          <pc:docMk/>
          <pc:sldMk cId="148245914" sldId="313"/>
        </pc:sldMkLst>
        <pc:picChg chg="del">
          <ac:chgData name="Bruce  Craggs" userId="be112f42-67c2-4ea5-9d71-cb08a36d1894" providerId="ADAL" clId="{0EF82037-CD59-467E-A64C-933554E613D1}" dt="2023-10-12T09:10:23.456" v="44" actId="478"/>
          <ac:picMkLst>
            <pc:docMk/>
            <pc:sldMk cId="148245914" sldId="313"/>
            <ac:picMk id="12" creationId="{203B34EE-0E42-4E09-AB2E-D484F638A3F6}"/>
          </ac:picMkLst>
        </pc:picChg>
        <pc:picChg chg="add mod">
          <ac:chgData name="Bruce  Craggs" userId="be112f42-67c2-4ea5-9d71-cb08a36d1894" providerId="ADAL" clId="{0EF82037-CD59-467E-A64C-933554E613D1}" dt="2023-10-12T12:40:39.441" v="486" actId="208"/>
          <ac:picMkLst>
            <pc:docMk/>
            <pc:sldMk cId="148245914" sldId="313"/>
            <ac:picMk id="14" creationId="{F807490F-29A2-42E4-BBA6-1CD5035F8E1F}"/>
          </ac:picMkLst>
        </pc:picChg>
      </pc:sldChg>
      <pc:sldChg chg="addSp delSp modSp mod">
        <pc:chgData name="Bruce  Craggs" userId="be112f42-67c2-4ea5-9d71-cb08a36d1894" providerId="ADAL" clId="{0EF82037-CD59-467E-A64C-933554E613D1}" dt="2023-10-12T12:40:46.512" v="488" actId="208"/>
        <pc:sldMkLst>
          <pc:docMk/>
          <pc:sldMk cId="3523096289" sldId="314"/>
        </pc:sldMkLst>
        <pc:picChg chg="del">
          <ac:chgData name="Bruce  Craggs" userId="be112f42-67c2-4ea5-9d71-cb08a36d1894" providerId="ADAL" clId="{0EF82037-CD59-467E-A64C-933554E613D1}" dt="2023-10-12T09:11:39.688" v="57" actId="478"/>
          <ac:picMkLst>
            <pc:docMk/>
            <pc:sldMk cId="3523096289" sldId="314"/>
            <ac:picMk id="21" creationId="{81843674-01D2-458B-9C70-4E83D49FD9A2}"/>
          </ac:picMkLst>
        </pc:picChg>
        <pc:picChg chg="add mod">
          <ac:chgData name="Bruce  Craggs" userId="be112f42-67c2-4ea5-9d71-cb08a36d1894" providerId="ADAL" clId="{0EF82037-CD59-467E-A64C-933554E613D1}" dt="2023-10-12T12:40:46.512" v="488" actId="208"/>
          <ac:picMkLst>
            <pc:docMk/>
            <pc:sldMk cId="3523096289" sldId="314"/>
            <ac:picMk id="27" creationId="{74BDD702-D936-48D0-A50A-160C3443F468}"/>
          </ac:picMkLst>
        </pc:picChg>
      </pc:sldChg>
      <pc:sldChg chg="addSp delSp modSp mod">
        <pc:chgData name="Bruce  Craggs" userId="be112f42-67c2-4ea5-9d71-cb08a36d1894" providerId="ADAL" clId="{0EF82037-CD59-467E-A64C-933554E613D1}" dt="2023-10-12T12:40:57.153" v="491" actId="208"/>
        <pc:sldMkLst>
          <pc:docMk/>
          <pc:sldMk cId="1648153449" sldId="319"/>
        </pc:sldMkLst>
        <pc:spChg chg="add del mod">
          <ac:chgData name="Bruce  Craggs" userId="be112f42-67c2-4ea5-9d71-cb08a36d1894" providerId="ADAL" clId="{0EF82037-CD59-467E-A64C-933554E613D1}" dt="2023-10-12T09:25:33.740" v="274" actId="1076"/>
          <ac:spMkLst>
            <pc:docMk/>
            <pc:sldMk cId="1648153449" sldId="319"/>
            <ac:spMk id="5" creationId="{E0013163-431C-4162-B43B-9562DFBC95A4}"/>
          </ac:spMkLst>
        </pc:spChg>
        <pc:spChg chg="del mod">
          <ac:chgData name="Bruce  Craggs" userId="be112f42-67c2-4ea5-9d71-cb08a36d1894" providerId="ADAL" clId="{0EF82037-CD59-467E-A64C-933554E613D1}" dt="2023-10-12T09:24:35.681" v="230" actId="478"/>
          <ac:spMkLst>
            <pc:docMk/>
            <pc:sldMk cId="1648153449" sldId="319"/>
            <ac:spMk id="8" creationId="{351109B9-D467-409F-88CE-7CCE2F624651}"/>
          </ac:spMkLst>
        </pc:spChg>
        <pc:spChg chg="mod ord">
          <ac:chgData name="Bruce  Craggs" userId="be112f42-67c2-4ea5-9d71-cb08a36d1894" providerId="ADAL" clId="{0EF82037-CD59-467E-A64C-933554E613D1}" dt="2023-10-12T09:25:01.546" v="253" actId="1076"/>
          <ac:spMkLst>
            <pc:docMk/>
            <pc:sldMk cId="1648153449" sldId="319"/>
            <ac:spMk id="9" creationId="{EDB26600-E4E7-419C-A91F-280CF2CA183D}"/>
          </ac:spMkLst>
        </pc:spChg>
        <pc:spChg chg="del mod">
          <ac:chgData name="Bruce  Craggs" userId="be112f42-67c2-4ea5-9d71-cb08a36d1894" providerId="ADAL" clId="{0EF82037-CD59-467E-A64C-933554E613D1}" dt="2023-10-12T09:24:40.407" v="236" actId="478"/>
          <ac:spMkLst>
            <pc:docMk/>
            <pc:sldMk cId="1648153449" sldId="319"/>
            <ac:spMk id="16" creationId="{01B71FE3-1F5C-47F1-9B73-859EA1BFC3C8}"/>
          </ac:spMkLst>
        </pc:spChg>
        <pc:spChg chg="del mod">
          <ac:chgData name="Bruce  Craggs" userId="be112f42-67c2-4ea5-9d71-cb08a36d1894" providerId="ADAL" clId="{0EF82037-CD59-467E-A64C-933554E613D1}" dt="2023-10-12T09:24:37.985" v="233" actId="478"/>
          <ac:spMkLst>
            <pc:docMk/>
            <pc:sldMk cId="1648153449" sldId="319"/>
            <ac:spMk id="17" creationId="{E1C1D33D-AD32-4AAE-9300-2E203496DA0E}"/>
          </ac:spMkLst>
        </pc:spChg>
        <pc:spChg chg="add mod">
          <ac:chgData name="Bruce  Craggs" userId="be112f42-67c2-4ea5-9d71-cb08a36d1894" providerId="ADAL" clId="{0EF82037-CD59-467E-A64C-933554E613D1}" dt="2023-10-12T09:25:04.526" v="257" actId="20577"/>
          <ac:spMkLst>
            <pc:docMk/>
            <pc:sldMk cId="1648153449" sldId="319"/>
            <ac:spMk id="32" creationId="{5D0CC1D3-145B-45DD-A6CF-E91D5BF92E69}"/>
          </ac:spMkLst>
        </pc:spChg>
        <pc:spChg chg="add mod">
          <ac:chgData name="Bruce  Craggs" userId="be112f42-67c2-4ea5-9d71-cb08a36d1894" providerId="ADAL" clId="{0EF82037-CD59-467E-A64C-933554E613D1}" dt="2023-10-12T09:25:22.759" v="266" actId="20577"/>
          <ac:spMkLst>
            <pc:docMk/>
            <pc:sldMk cId="1648153449" sldId="319"/>
            <ac:spMk id="33" creationId="{861311EE-9B82-45CF-AA61-A12F8A8DC8FD}"/>
          </ac:spMkLst>
        </pc:spChg>
        <pc:spChg chg="add mod">
          <ac:chgData name="Bruce  Craggs" userId="be112f42-67c2-4ea5-9d71-cb08a36d1894" providerId="ADAL" clId="{0EF82037-CD59-467E-A64C-933554E613D1}" dt="2023-10-12T09:25:24.749" v="268" actId="20577"/>
          <ac:spMkLst>
            <pc:docMk/>
            <pc:sldMk cId="1648153449" sldId="319"/>
            <ac:spMk id="34" creationId="{D458268D-2320-4217-AC7A-DE3A7B40A2E3}"/>
          </ac:spMkLst>
        </pc:spChg>
        <pc:spChg chg="add del mod">
          <ac:chgData name="Bruce  Craggs" userId="be112f42-67c2-4ea5-9d71-cb08a36d1894" providerId="ADAL" clId="{0EF82037-CD59-467E-A64C-933554E613D1}" dt="2023-10-12T09:25:14.058" v="261"/>
          <ac:spMkLst>
            <pc:docMk/>
            <pc:sldMk cId="1648153449" sldId="319"/>
            <ac:spMk id="35" creationId="{83269EDE-A3A6-4202-AEBC-806207D13AE9}"/>
          </ac:spMkLst>
        </pc:spChg>
        <pc:spChg chg="add del mod">
          <ac:chgData name="Bruce  Craggs" userId="be112f42-67c2-4ea5-9d71-cb08a36d1894" providerId="ADAL" clId="{0EF82037-CD59-467E-A64C-933554E613D1}" dt="2023-10-12T09:25:14.058" v="261"/>
          <ac:spMkLst>
            <pc:docMk/>
            <pc:sldMk cId="1648153449" sldId="319"/>
            <ac:spMk id="36" creationId="{1977404C-BE09-4FAE-AAA1-E77F6F4AB992}"/>
          </ac:spMkLst>
        </pc:spChg>
        <pc:spChg chg="add mod">
          <ac:chgData name="Bruce  Craggs" userId="be112f42-67c2-4ea5-9d71-cb08a36d1894" providerId="ADAL" clId="{0EF82037-CD59-467E-A64C-933554E613D1}" dt="2023-10-12T09:25:26.785" v="270" actId="20577"/>
          <ac:spMkLst>
            <pc:docMk/>
            <pc:sldMk cId="1648153449" sldId="319"/>
            <ac:spMk id="37" creationId="{1BB05903-11CD-42D6-A501-30E14628A6AA}"/>
          </ac:spMkLst>
        </pc:spChg>
        <pc:spChg chg="add mod">
          <ac:chgData name="Bruce  Craggs" userId="be112f42-67c2-4ea5-9d71-cb08a36d1894" providerId="ADAL" clId="{0EF82037-CD59-467E-A64C-933554E613D1}" dt="2023-10-12T09:25:28.961" v="272" actId="20577"/>
          <ac:spMkLst>
            <pc:docMk/>
            <pc:sldMk cId="1648153449" sldId="319"/>
            <ac:spMk id="38" creationId="{8CBA6B2D-65B8-4F87-988A-E70BE64DE48C}"/>
          </ac:spMkLst>
        </pc:spChg>
        <pc:picChg chg="del">
          <ac:chgData name="Bruce  Craggs" userId="be112f42-67c2-4ea5-9d71-cb08a36d1894" providerId="ADAL" clId="{0EF82037-CD59-467E-A64C-933554E613D1}" dt="2023-10-12T09:23:32.055" v="214" actId="478"/>
          <ac:picMkLst>
            <pc:docMk/>
            <pc:sldMk cId="1648153449" sldId="319"/>
            <ac:picMk id="19" creationId="{CBAA7C34-1A3C-4C57-9D3D-3B7DB11F44F0}"/>
          </ac:picMkLst>
        </pc:picChg>
        <pc:picChg chg="del">
          <ac:chgData name="Bruce  Craggs" userId="be112f42-67c2-4ea5-9d71-cb08a36d1894" providerId="ADAL" clId="{0EF82037-CD59-467E-A64C-933554E613D1}" dt="2023-10-12T09:23:27.170" v="210" actId="478"/>
          <ac:picMkLst>
            <pc:docMk/>
            <pc:sldMk cId="1648153449" sldId="319"/>
            <ac:picMk id="21" creationId="{10201590-17BF-4E34-AF28-745467DF9A43}"/>
          </ac:picMkLst>
        </pc:picChg>
        <pc:picChg chg="del">
          <ac:chgData name="Bruce  Craggs" userId="be112f42-67c2-4ea5-9d71-cb08a36d1894" providerId="ADAL" clId="{0EF82037-CD59-467E-A64C-933554E613D1}" dt="2023-10-12T09:23:31.501" v="213" actId="478"/>
          <ac:picMkLst>
            <pc:docMk/>
            <pc:sldMk cId="1648153449" sldId="319"/>
            <ac:picMk id="23" creationId="{DC1840CA-976A-4077-87A5-53BEF3C15362}"/>
          </ac:picMkLst>
        </pc:picChg>
        <pc:picChg chg="add mod">
          <ac:chgData name="Bruce  Craggs" userId="be112f42-67c2-4ea5-9d71-cb08a36d1894" providerId="ADAL" clId="{0EF82037-CD59-467E-A64C-933554E613D1}" dt="2023-10-12T12:40:57.153" v="491" actId="208"/>
          <ac:picMkLst>
            <pc:docMk/>
            <pc:sldMk cId="1648153449" sldId="319"/>
            <ac:picMk id="27" creationId="{01CE9AA2-F6A9-4688-9084-38CBFE82B046}"/>
          </ac:picMkLst>
        </pc:picChg>
        <pc:picChg chg="add mod">
          <ac:chgData name="Bruce  Craggs" userId="be112f42-67c2-4ea5-9d71-cb08a36d1894" providerId="ADAL" clId="{0EF82037-CD59-467E-A64C-933554E613D1}" dt="2023-10-12T12:40:57.153" v="491" actId="208"/>
          <ac:picMkLst>
            <pc:docMk/>
            <pc:sldMk cId="1648153449" sldId="319"/>
            <ac:picMk id="29" creationId="{29DC0129-F65B-401D-AFE3-DE1AAC774447}"/>
          </ac:picMkLst>
        </pc:picChg>
        <pc:picChg chg="add mod">
          <ac:chgData name="Bruce  Craggs" userId="be112f42-67c2-4ea5-9d71-cb08a36d1894" providerId="ADAL" clId="{0EF82037-CD59-467E-A64C-933554E613D1}" dt="2023-10-12T12:40:57.153" v="491" actId="208"/>
          <ac:picMkLst>
            <pc:docMk/>
            <pc:sldMk cId="1648153449" sldId="319"/>
            <ac:picMk id="31" creationId="{1F1E59F6-0276-4E9C-80A1-A03D64B469B4}"/>
          </ac:picMkLst>
        </pc:picChg>
      </pc:sldChg>
      <pc:sldChg chg="addSp delSp modSp mod">
        <pc:chgData name="Bruce  Craggs" userId="be112f42-67c2-4ea5-9d71-cb08a36d1894" providerId="ADAL" clId="{0EF82037-CD59-467E-A64C-933554E613D1}" dt="2023-10-12T09:21:58.893" v="193" actId="20577"/>
        <pc:sldMkLst>
          <pc:docMk/>
          <pc:sldMk cId="1257856429" sldId="321"/>
        </pc:sldMkLst>
        <pc:spChg chg="mod">
          <ac:chgData name="Bruce  Craggs" userId="be112f42-67c2-4ea5-9d71-cb08a36d1894" providerId="ADAL" clId="{0EF82037-CD59-467E-A64C-933554E613D1}" dt="2023-10-12T09:21:58.893" v="193" actId="20577"/>
          <ac:spMkLst>
            <pc:docMk/>
            <pc:sldMk cId="1257856429" sldId="321"/>
            <ac:spMk id="5" creationId="{E0013163-431C-4162-B43B-9562DFBC95A4}"/>
          </ac:spMkLst>
        </pc:spChg>
        <pc:spChg chg="mod">
          <ac:chgData name="Bruce  Craggs" userId="be112f42-67c2-4ea5-9d71-cb08a36d1894" providerId="ADAL" clId="{0EF82037-CD59-467E-A64C-933554E613D1}" dt="2023-10-12T09:20:55.626" v="174" actId="1076"/>
          <ac:spMkLst>
            <pc:docMk/>
            <pc:sldMk cId="1257856429" sldId="321"/>
            <ac:spMk id="20" creationId="{B92CFE6D-FEE5-4EF4-A916-215A50229F6D}"/>
          </ac:spMkLst>
        </pc:spChg>
        <pc:spChg chg="mod">
          <ac:chgData name="Bruce  Craggs" userId="be112f42-67c2-4ea5-9d71-cb08a36d1894" providerId="ADAL" clId="{0EF82037-CD59-467E-A64C-933554E613D1}" dt="2023-10-12T09:21:46.396" v="188" actId="1076"/>
          <ac:spMkLst>
            <pc:docMk/>
            <pc:sldMk cId="1257856429" sldId="321"/>
            <ac:spMk id="21" creationId="{DF71160E-C173-411E-9035-E2C9A7938444}"/>
          </ac:spMkLst>
        </pc:spChg>
        <pc:picChg chg="del">
          <ac:chgData name="Bruce  Craggs" userId="be112f42-67c2-4ea5-9d71-cb08a36d1894" providerId="ADAL" clId="{0EF82037-CD59-467E-A64C-933554E613D1}" dt="2023-10-12T09:20:23.637" v="165" actId="478"/>
          <ac:picMkLst>
            <pc:docMk/>
            <pc:sldMk cId="1257856429" sldId="321"/>
            <ac:picMk id="25" creationId="{E780CAB5-7123-48F0-ACFF-BB7DEAA868A7}"/>
          </ac:picMkLst>
        </pc:picChg>
        <pc:picChg chg="del">
          <ac:chgData name="Bruce  Craggs" userId="be112f42-67c2-4ea5-9d71-cb08a36d1894" providerId="ADAL" clId="{0EF82037-CD59-467E-A64C-933554E613D1}" dt="2023-10-12T09:20:31.667" v="171" actId="478"/>
          <ac:picMkLst>
            <pc:docMk/>
            <pc:sldMk cId="1257856429" sldId="321"/>
            <ac:picMk id="27" creationId="{A3F5BF28-2F6C-43AE-84C6-6E8212CF0EFA}"/>
          </ac:picMkLst>
        </pc:picChg>
        <pc:picChg chg="add mod">
          <ac:chgData name="Bruce  Craggs" userId="be112f42-67c2-4ea5-9d71-cb08a36d1894" providerId="ADAL" clId="{0EF82037-CD59-467E-A64C-933554E613D1}" dt="2023-10-12T09:20:26.035" v="167" actId="1076"/>
          <ac:picMkLst>
            <pc:docMk/>
            <pc:sldMk cId="1257856429" sldId="321"/>
            <ac:picMk id="29" creationId="{533727C8-347A-4DAB-B401-34D8E1B9BC56}"/>
          </ac:picMkLst>
        </pc:picChg>
        <pc:picChg chg="add mod">
          <ac:chgData name="Bruce  Craggs" userId="be112f42-67c2-4ea5-9d71-cb08a36d1894" providerId="ADAL" clId="{0EF82037-CD59-467E-A64C-933554E613D1}" dt="2023-10-12T09:20:47.467" v="173" actId="1076"/>
          <ac:picMkLst>
            <pc:docMk/>
            <pc:sldMk cId="1257856429" sldId="321"/>
            <ac:picMk id="31" creationId="{C0803803-772A-4DA8-B2FC-2799950E754C}"/>
          </ac:picMkLst>
        </pc:picChg>
      </pc:sldChg>
      <pc:sldChg chg="del">
        <pc:chgData name="Bruce  Craggs" userId="be112f42-67c2-4ea5-9d71-cb08a36d1894" providerId="ADAL" clId="{0EF82037-CD59-467E-A64C-933554E613D1}" dt="2023-10-12T09:30:36.121" v="352" actId="47"/>
        <pc:sldMkLst>
          <pc:docMk/>
          <pc:sldMk cId="3238174612" sldId="322"/>
        </pc:sldMkLst>
      </pc:sldChg>
      <pc:sldChg chg="del">
        <pc:chgData name="Bruce  Craggs" userId="be112f42-67c2-4ea5-9d71-cb08a36d1894" providerId="ADAL" clId="{0EF82037-CD59-467E-A64C-933554E613D1}" dt="2023-10-12T09:30:37.996" v="353" actId="47"/>
        <pc:sldMkLst>
          <pc:docMk/>
          <pc:sldMk cId="3220776299" sldId="323"/>
        </pc:sldMkLst>
      </pc:sldChg>
      <pc:sldChg chg="addSp delSp modSp mod">
        <pc:chgData name="Bruce  Craggs" userId="be112f42-67c2-4ea5-9d71-cb08a36d1894" providerId="ADAL" clId="{0EF82037-CD59-467E-A64C-933554E613D1}" dt="2023-10-12T12:40:36.600" v="485" actId="208"/>
        <pc:sldMkLst>
          <pc:docMk/>
          <pc:sldMk cId="443163471" sldId="324"/>
        </pc:sldMkLst>
        <pc:picChg chg="del">
          <ac:chgData name="Bruce  Craggs" userId="be112f42-67c2-4ea5-9d71-cb08a36d1894" providerId="ADAL" clId="{0EF82037-CD59-467E-A64C-933554E613D1}" dt="2023-10-12T09:11:16.034" v="50" actId="478"/>
          <ac:picMkLst>
            <pc:docMk/>
            <pc:sldMk cId="443163471" sldId="324"/>
            <ac:picMk id="7" creationId="{1D9F6BEE-A93F-4B7F-A04B-EAA4D07D5B47}"/>
          </ac:picMkLst>
        </pc:picChg>
        <pc:picChg chg="add mod">
          <ac:chgData name="Bruce  Craggs" userId="be112f42-67c2-4ea5-9d71-cb08a36d1894" providerId="ADAL" clId="{0EF82037-CD59-467E-A64C-933554E613D1}" dt="2023-10-12T12:40:36.600" v="485" actId="208"/>
          <ac:picMkLst>
            <pc:docMk/>
            <pc:sldMk cId="443163471" sldId="324"/>
            <ac:picMk id="9" creationId="{615F1AA9-9BFC-4B12-A976-F13B9C1CFD60}"/>
          </ac:picMkLst>
        </pc:picChg>
      </pc:sldChg>
      <pc:sldChg chg="del">
        <pc:chgData name="Bruce  Craggs" userId="be112f42-67c2-4ea5-9d71-cb08a36d1894" providerId="ADAL" clId="{0EF82037-CD59-467E-A64C-933554E613D1}" dt="2023-10-12T09:18:36.547" v="141" actId="47"/>
        <pc:sldMkLst>
          <pc:docMk/>
          <pc:sldMk cId="1708806899" sldId="325"/>
        </pc:sldMkLst>
      </pc:sldChg>
      <pc:sldChg chg="del">
        <pc:chgData name="Bruce  Craggs" userId="be112f42-67c2-4ea5-9d71-cb08a36d1894" providerId="ADAL" clId="{0EF82037-CD59-467E-A64C-933554E613D1}" dt="2023-10-12T09:23:10.308" v="209" actId="47"/>
        <pc:sldMkLst>
          <pc:docMk/>
          <pc:sldMk cId="2842216110" sldId="326"/>
        </pc:sldMkLst>
      </pc:sldChg>
      <pc:sldChg chg="addSp delSp modSp add mod">
        <pc:chgData name="Bruce  Craggs" userId="be112f42-67c2-4ea5-9d71-cb08a36d1894" providerId="ADAL" clId="{0EF82037-CD59-467E-A64C-933554E613D1}" dt="2023-10-12T12:40:43.599" v="487" actId="208"/>
        <pc:sldMkLst>
          <pc:docMk/>
          <pc:sldMk cId="2452715845" sldId="327"/>
        </pc:sldMkLst>
        <pc:spChg chg="mod">
          <ac:chgData name="Bruce  Craggs" userId="be112f42-67c2-4ea5-9d71-cb08a36d1894" providerId="ADAL" clId="{0EF82037-CD59-467E-A64C-933554E613D1}" dt="2023-10-12T09:17:48.483" v="131" actId="1076"/>
          <ac:spMkLst>
            <pc:docMk/>
            <pc:sldMk cId="2452715845" sldId="327"/>
            <ac:spMk id="15" creationId="{BB87E228-65C9-4A2E-A137-6059ACB82C4B}"/>
          </ac:spMkLst>
        </pc:spChg>
        <pc:picChg chg="add del mod">
          <ac:chgData name="Bruce  Craggs" userId="be112f42-67c2-4ea5-9d71-cb08a36d1894" providerId="ADAL" clId="{0EF82037-CD59-467E-A64C-933554E613D1}" dt="2023-10-12T09:15:55.517" v="92" actId="478"/>
          <ac:picMkLst>
            <pc:docMk/>
            <pc:sldMk cId="2452715845" sldId="327"/>
            <ac:picMk id="3" creationId="{E995169F-4379-4525-9C48-DADB072AC6F4}"/>
          </ac:picMkLst>
        </pc:picChg>
        <pc:picChg chg="add mod">
          <ac:chgData name="Bruce  Craggs" userId="be112f42-67c2-4ea5-9d71-cb08a36d1894" providerId="ADAL" clId="{0EF82037-CD59-467E-A64C-933554E613D1}" dt="2023-10-12T12:40:43.599" v="487" actId="208"/>
          <ac:picMkLst>
            <pc:docMk/>
            <pc:sldMk cId="2452715845" sldId="327"/>
            <ac:picMk id="7" creationId="{07520449-42D1-4509-9D84-213B63EE49C8}"/>
          </ac:picMkLst>
        </pc:picChg>
        <pc:picChg chg="add mod">
          <ac:chgData name="Bruce  Craggs" userId="be112f42-67c2-4ea5-9d71-cb08a36d1894" providerId="ADAL" clId="{0EF82037-CD59-467E-A64C-933554E613D1}" dt="2023-10-12T12:40:43.599" v="487" actId="208"/>
          <ac:picMkLst>
            <pc:docMk/>
            <pc:sldMk cId="2452715845" sldId="327"/>
            <ac:picMk id="9" creationId="{9FB4E557-C373-41CA-A8BD-B5DC0089836F}"/>
          </ac:picMkLst>
        </pc:picChg>
        <pc:picChg chg="del">
          <ac:chgData name="Bruce  Craggs" userId="be112f42-67c2-4ea5-9d71-cb08a36d1894" providerId="ADAL" clId="{0EF82037-CD59-467E-A64C-933554E613D1}" dt="2023-10-12T09:13:54.196" v="69" actId="478"/>
          <ac:picMkLst>
            <pc:docMk/>
            <pc:sldMk cId="2452715845" sldId="327"/>
            <ac:picMk id="14" creationId="{28EBA3FB-838D-40D4-B2C7-9C07A4EC6DDE}"/>
          </ac:picMkLst>
        </pc:picChg>
      </pc:sldChg>
      <pc:sldChg chg="addSp delSp modSp add mod">
        <pc:chgData name="Bruce  Craggs" userId="be112f42-67c2-4ea5-9d71-cb08a36d1894" providerId="ADAL" clId="{0EF82037-CD59-467E-A64C-933554E613D1}" dt="2023-10-12T12:40:53.785" v="490" actId="208"/>
        <pc:sldMkLst>
          <pc:docMk/>
          <pc:sldMk cId="1415603581" sldId="328"/>
        </pc:sldMkLst>
        <pc:spChg chg="mod">
          <ac:chgData name="Bruce  Craggs" userId="be112f42-67c2-4ea5-9d71-cb08a36d1894" providerId="ADAL" clId="{0EF82037-CD59-467E-A64C-933554E613D1}" dt="2023-10-12T09:22:01.481" v="194" actId="20577"/>
          <ac:spMkLst>
            <pc:docMk/>
            <pc:sldMk cId="1415603581" sldId="328"/>
            <ac:spMk id="5" creationId="{E0013163-431C-4162-B43B-9562DFBC95A4}"/>
          </ac:spMkLst>
        </pc:spChg>
        <pc:spChg chg="mod">
          <ac:chgData name="Bruce  Craggs" userId="be112f42-67c2-4ea5-9d71-cb08a36d1894" providerId="ADAL" clId="{0EF82037-CD59-467E-A64C-933554E613D1}" dt="2023-10-12T09:21:22.178" v="181" actId="20577"/>
          <ac:spMkLst>
            <pc:docMk/>
            <pc:sldMk cId="1415603581" sldId="328"/>
            <ac:spMk id="20" creationId="{B92CFE6D-FEE5-4EF4-A916-215A50229F6D}"/>
          </ac:spMkLst>
        </pc:spChg>
        <pc:spChg chg="mod">
          <ac:chgData name="Bruce  Craggs" userId="be112f42-67c2-4ea5-9d71-cb08a36d1894" providerId="ADAL" clId="{0EF82037-CD59-467E-A64C-933554E613D1}" dt="2023-10-12T09:21:33.331" v="186" actId="1076"/>
          <ac:spMkLst>
            <pc:docMk/>
            <pc:sldMk cId="1415603581" sldId="328"/>
            <ac:spMk id="21" creationId="{DF71160E-C173-411E-9035-E2C9A7938444}"/>
          </ac:spMkLst>
        </pc:spChg>
        <pc:picChg chg="add mod">
          <ac:chgData name="Bruce  Craggs" userId="be112f42-67c2-4ea5-9d71-cb08a36d1894" providerId="ADAL" clId="{0EF82037-CD59-467E-A64C-933554E613D1}" dt="2023-10-12T12:40:53.785" v="490" actId="208"/>
          <ac:picMkLst>
            <pc:docMk/>
            <pc:sldMk cId="1415603581" sldId="328"/>
            <ac:picMk id="3" creationId="{A9619531-135D-4125-A55F-1FFEE71A6C0A}"/>
          </ac:picMkLst>
        </pc:picChg>
        <pc:picChg chg="mod">
          <ac:chgData name="Bruce  Craggs" userId="be112f42-67c2-4ea5-9d71-cb08a36d1894" providerId="ADAL" clId="{0EF82037-CD59-467E-A64C-933554E613D1}" dt="2023-10-12T12:40:53.785" v="490" actId="208"/>
          <ac:picMkLst>
            <pc:docMk/>
            <pc:sldMk cId="1415603581" sldId="328"/>
            <ac:picMk id="29" creationId="{533727C8-347A-4DAB-B401-34D8E1B9BC56}"/>
          </ac:picMkLst>
        </pc:picChg>
        <pc:picChg chg="del">
          <ac:chgData name="Bruce  Craggs" userId="be112f42-67c2-4ea5-9d71-cb08a36d1894" providerId="ADAL" clId="{0EF82037-CD59-467E-A64C-933554E613D1}" dt="2023-10-12T09:21:17.222" v="176" actId="478"/>
          <ac:picMkLst>
            <pc:docMk/>
            <pc:sldMk cId="1415603581" sldId="328"/>
            <ac:picMk id="31" creationId="{C0803803-772A-4DA8-B2FC-2799950E754C}"/>
          </ac:picMkLst>
        </pc:picChg>
      </pc:sldChg>
      <pc:sldChg chg="addSp delSp add del mod">
        <pc:chgData name="Bruce  Craggs" userId="be112f42-67c2-4ea5-9d71-cb08a36d1894" providerId="ADAL" clId="{0EF82037-CD59-467E-A64C-933554E613D1}" dt="2023-10-12T09:18:25.873" v="140" actId="47"/>
        <pc:sldMkLst>
          <pc:docMk/>
          <pc:sldMk cId="2636675823" sldId="328"/>
        </pc:sldMkLst>
        <pc:picChg chg="del">
          <ac:chgData name="Bruce  Craggs" userId="be112f42-67c2-4ea5-9d71-cb08a36d1894" providerId="ADAL" clId="{0EF82037-CD59-467E-A64C-933554E613D1}" dt="2023-10-12T09:15:57.774" v="93" actId="478"/>
          <ac:picMkLst>
            <pc:docMk/>
            <pc:sldMk cId="2636675823" sldId="328"/>
            <ac:picMk id="3" creationId="{E995169F-4379-4525-9C48-DADB072AC6F4}"/>
          </ac:picMkLst>
        </pc:picChg>
        <pc:picChg chg="add">
          <ac:chgData name="Bruce  Craggs" userId="be112f42-67c2-4ea5-9d71-cb08a36d1894" providerId="ADAL" clId="{0EF82037-CD59-467E-A64C-933554E613D1}" dt="2023-10-12T09:16:09.501" v="94" actId="22"/>
          <ac:picMkLst>
            <pc:docMk/>
            <pc:sldMk cId="2636675823" sldId="328"/>
            <ac:picMk id="6" creationId="{B83EB624-9A5B-448A-9542-066DD9DEA22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help-for-early-years-providers.education.gov.uk/expressive-arts-and-design/communicating-through-arts" TargetMode="External"/><Relationship Id="rId7" Type="http://schemas.openxmlformats.org/officeDocument/2006/relationships/image" Target="../media/image3.svg"/><Relationship Id="rId2" Type="http://schemas.openxmlformats.org/officeDocument/2006/relationships/hyperlink" Target="https://help-for-early-years-providers.education.gov.uk/expressive-arts-and-design/self-expression"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svg"/><Relationship Id="rId7" Type="http://schemas.openxmlformats.org/officeDocument/2006/relationships/image" Target="../media/image35.jpeg"/><Relationship Id="rId2" Type="http://schemas.openxmlformats.org/officeDocument/2006/relationships/image" Target="../media/image30.pn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1.xml"/><Relationship Id="rId5" Type="http://schemas.openxmlformats.org/officeDocument/2006/relationships/image" Target="../media/image40.jpeg"/><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447141" y="5000025"/>
            <a:ext cx="3075781"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Art</a:t>
            </a:r>
          </a:p>
        </p:txBody>
      </p:sp>
      <p:pic>
        <p:nvPicPr>
          <p:cNvPr id="11" name="Graphic 10" descr="Easel with solid fill">
            <a:extLst>
              <a:ext uri="{FF2B5EF4-FFF2-40B4-BE49-F238E27FC236}">
                <a16:creationId xmlns:a16="http://schemas.microsoft.com/office/drawing/2014/main" id="{19F43BBC-1E38-4808-9457-1A594FC646D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91689" y="1211644"/>
            <a:ext cx="1553856" cy="1553856"/>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Art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1634732"/>
            <a:ext cx="11844951" cy="477053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600" b="0" i="0" dirty="0">
                <a:effectLst/>
                <a:latin typeface="+mj-lt"/>
              </a:rPr>
              <a:t>At St. John the Baptist Catholic Primary School we believe that a high-quality Art education should engage, inspire and challenge pupils, equipping them with the knowledge and skills to experiment, invent and create their own works of art, craft and design.  </a:t>
            </a:r>
            <a:endParaRPr lang="en-US" sz="1400" b="0" i="0" dirty="0">
              <a:effectLst/>
              <a:latin typeface="+mj-lt"/>
            </a:endParaRPr>
          </a:p>
          <a:p>
            <a:pPr algn="l" rtl="0" fontAlgn="base"/>
            <a:r>
              <a:rPr lang="en-US" sz="1600" b="0" i="0" dirty="0">
                <a:effectLst/>
                <a:latin typeface="+mj-lt"/>
              </a:rPr>
              <a:t> </a:t>
            </a:r>
            <a:endParaRPr lang="en-US" sz="1400" b="0" i="0" dirty="0">
              <a:effectLst/>
              <a:latin typeface="+mj-lt"/>
            </a:endParaRPr>
          </a:p>
          <a:p>
            <a:pPr algn="l" rtl="0" fontAlgn="base"/>
            <a:r>
              <a:rPr lang="en-US" sz="1600" b="0" i="0" dirty="0">
                <a:effectLst/>
                <a:latin typeface="+mj-lt"/>
              </a:rPr>
              <a:t>Our Art curriculum aims to inspire children to express themselves in a creative, imaginative manner. Children are introduced to a range of works by famous artists in order to develop their knowledge of styles and extend their vocabulary. Our Art curriculum also provides children with the opportunities to develop and extend their proficiency in drawing, painting, sculpture, collage, textiles, print and digital media. </a:t>
            </a:r>
          </a:p>
          <a:p>
            <a:pPr algn="l" rtl="0" fontAlgn="base"/>
            <a:endParaRPr lang="en-US" sz="1600" dirty="0">
              <a:latin typeface="+mj-lt"/>
            </a:endParaRPr>
          </a:p>
          <a:p>
            <a:pPr algn="l" rtl="0" fontAlgn="base"/>
            <a:r>
              <a:rPr lang="en-US" sz="1600" b="0" i="0" dirty="0">
                <a:effectLst/>
                <a:latin typeface="+mj-lt"/>
              </a:rPr>
              <a:t>Children will develop their skills to think critically about art, be reflective, and evaluate their own work. As pupils progress, they should be able to think critically and develop a more rigorous understanding of art. </a:t>
            </a:r>
          </a:p>
          <a:p>
            <a:pPr algn="l" rtl="0" fontAlgn="base"/>
            <a:endParaRPr lang="en-US" sz="1600" dirty="0">
              <a:latin typeface="+mj-lt"/>
            </a:endParaRPr>
          </a:p>
          <a:p>
            <a:pPr algn="l" rtl="0" fontAlgn="base"/>
            <a:r>
              <a:rPr lang="en-US" sz="1600" b="0" i="0" dirty="0">
                <a:effectLst/>
                <a:latin typeface="+mj-lt"/>
              </a:rPr>
              <a:t>They should also know how art and design both reflect and shape our history, and contribute to the culture, creativity and wealth of our nation.   </a:t>
            </a:r>
          </a:p>
          <a:p>
            <a:pPr algn="l" rtl="0" fontAlgn="base"/>
            <a:endParaRPr lang="en-US" sz="1600" dirty="0">
              <a:latin typeface="+mj-lt"/>
            </a:endParaRPr>
          </a:p>
          <a:p>
            <a:pPr algn="l" rtl="0" fontAlgn="base"/>
            <a:r>
              <a:rPr lang="en-US" sz="1600" b="0" i="0" dirty="0">
                <a:effectLst/>
                <a:latin typeface="+mj-lt"/>
              </a:rPr>
              <a:t>Art provides the children with the opportunities to develop and extend skills and an opportunity to express their individual interests, thought and ideas.  </a:t>
            </a:r>
            <a:endParaRPr lang="en-US" sz="1400" b="0" i="0" dirty="0">
              <a:effectLst/>
              <a:latin typeface="+mj-lt"/>
            </a:endParaRP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6" name="Graphic 5" descr="Easel with solid fill">
            <a:extLst>
              <a:ext uri="{FF2B5EF4-FFF2-40B4-BE49-F238E27FC236}">
                <a16:creationId xmlns:a16="http://schemas.microsoft.com/office/drawing/2014/main" id="{3A2363BB-0A20-4FD3-A7BB-86D1F1B381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5112" y="106143"/>
            <a:ext cx="1108523" cy="1108523"/>
          </a:xfrm>
          <a:prstGeom prst="rect">
            <a:avLst/>
          </a:prstGeom>
        </p:spPr>
      </p:pic>
      <p:pic>
        <p:nvPicPr>
          <p:cNvPr id="8" name="Graphic 7" descr="Easel with solid fill">
            <a:extLst>
              <a:ext uri="{FF2B5EF4-FFF2-40B4-BE49-F238E27FC236}">
                <a16:creationId xmlns:a16="http://schemas.microsoft.com/office/drawing/2014/main" id="{E851407D-D202-4312-9EA3-7661B2661AD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78365" y="106143"/>
            <a:ext cx="1108523" cy="1108523"/>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39140" y="1775480"/>
            <a:ext cx="11685916" cy="469359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300" b="0" i="0" dirty="0">
                <a:effectLst/>
                <a:latin typeface="+mj-lt"/>
              </a:rPr>
              <a:t>Our EYFS at St. John the Baptist Catholic Primary School, provides an engaging and safe environment for our children to feel confident to be creative and to express themselves freely.  The Early Years Foundation Stage (EYFS) framework suggests that the development of children’s artistic and cultural awareness supports their imagination and creativity.  We believe that each individual child has the power to create and make, to manipulate and contribute to the world, for the enjoyment of their own self and for others. There are three areas we focus on; Imagination and creativity, </a:t>
            </a:r>
            <a:r>
              <a:rPr lang="en-US" sz="1300" b="0" i="0" u="none" strike="noStrike" dirty="0">
                <a:effectLst/>
                <a:latin typeface="+mj-lt"/>
                <a:hlinkClick r:id="rId2">
                  <a:extLst>
                    <a:ext uri="{A12FA001-AC4F-418D-AE19-62706E023703}">
                      <ahyp:hlinkClr xmlns:ahyp="http://schemas.microsoft.com/office/drawing/2018/hyperlinkcolor" val="tx"/>
                    </a:ext>
                  </a:extLst>
                </a:hlinkClick>
              </a:rPr>
              <a:t>Self-expression</a:t>
            </a:r>
            <a:r>
              <a:rPr lang="en-US" sz="1300" b="0" i="0" dirty="0">
                <a:effectLst/>
                <a:latin typeface="+mj-lt"/>
              </a:rPr>
              <a:t> and </a:t>
            </a:r>
            <a:r>
              <a:rPr lang="en-US" sz="1300" b="0" i="0" u="none" strike="noStrike" dirty="0">
                <a:effectLst/>
                <a:latin typeface="+mj-lt"/>
                <a:hlinkClick r:id="rId3">
                  <a:extLst>
                    <a:ext uri="{A12FA001-AC4F-418D-AE19-62706E023703}">
                      <ahyp:hlinkClr xmlns:ahyp="http://schemas.microsoft.com/office/drawing/2018/hyperlinkcolor" val="tx"/>
                    </a:ext>
                  </a:extLst>
                </a:hlinkClick>
              </a:rPr>
              <a:t>Communicating through arts</a:t>
            </a:r>
            <a:r>
              <a:rPr lang="en-US" sz="1300" b="0" i="0" dirty="0">
                <a:effectLst/>
                <a:latin typeface="+mj-lt"/>
              </a:rPr>
              <a:t>. Our EYFS practitioners  support our children to be creative.  It is as much about encouraging attitudes of curiosity and questioning as about skills or techniques.  They build on children’s interests which can lead to them creating amazing inventions or making marks on paper that represent for them an experience or something they have seen. Encouraging children to choose and use materials and resources in an open-ended way helps them to make choices and to have confidence in their own ideas.   </a:t>
            </a:r>
            <a:endParaRPr lang="en-US" sz="1300" dirty="0">
              <a:latin typeface="+mj-lt"/>
            </a:endParaRPr>
          </a:p>
          <a:p>
            <a:pPr algn="l" rtl="0" fontAlgn="base"/>
            <a:endParaRPr lang="en-US" sz="1300" b="0" i="0" dirty="0">
              <a:effectLst/>
              <a:latin typeface="+mj-lt"/>
            </a:endParaRPr>
          </a:p>
          <a:p>
            <a:pPr algn="l" rtl="0" fontAlgn="base"/>
            <a:r>
              <a:rPr lang="en-US" sz="1300" b="0" i="0" dirty="0">
                <a:effectLst/>
                <a:latin typeface="+mj-lt"/>
              </a:rPr>
              <a:t>We use the Primary Knowledge Curriculum to teach Art.  This PKC art curriculum is a knowledge rich curriculum, and it supports planning of Art lessons across Key Stage 1 and 2.  Knowledge, in the realm of art means knowledge not only of artists, designers, architects and their work, but of the artistic concepts that relate to their work shown in different types and styles of art, how these relate to each other in a historical context and how this affects the children’s own use of materials and development of skills. The curriculum is designed to enable children to learn by making connections between the work of artists, architects and designers (which they study critically) and their own work, which they evaluate and relate back to the works they have studied. This process is cyclical. For children following the curriculum, becoming informed about the subject discipline of art is a process that takes place alongside a growing love for the subject. Meaningful opportunities for self-expression and individual response are woven through the curriculum, giving children space to learn who they are as an artist. </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372474" y="760742"/>
            <a:ext cx="914400" cy="78036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Art Curriculum</a:t>
            </a:r>
          </a:p>
        </p:txBody>
      </p:sp>
      <p:pic>
        <p:nvPicPr>
          <p:cNvPr id="6" name="Graphic 5" descr="Easel with solid fill">
            <a:extLst>
              <a:ext uri="{FF2B5EF4-FFF2-40B4-BE49-F238E27FC236}">
                <a16:creationId xmlns:a16="http://schemas.microsoft.com/office/drawing/2014/main" id="{451B86C0-7445-44CA-B0EC-330F220252E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05112" y="106143"/>
            <a:ext cx="1108523" cy="1108523"/>
          </a:xfrm>
          <a:prstGeom prst="rect">
            <a:avLst/>
          </a:prstGeom>
        </p:spPr>
      </p:pic>
      <p:pic>
        <p:nvPicPr>
          <p:cNvPr id="7" name="Graphic 6" descr="Easel with solid fill">
            <a:extLst>
              <a:ext uri="{FF2B5EF4-FFF2-40B4-BE49-F238E27FC236}">
                <a16:creationId xmlns:a16="http://schemas.microsoft.com/office/drawing/2014/main" id="{48F54DFE-9BEB-452C-9D93-7CE7E666DA3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878365" y="106143"/>
            <a:ext cx="1108523" cy="1108523"/>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83226" y="1701018"/>
            <a:ext cx="11866118" cy="5047536"/>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400" b="0" i="0" dirty="0">
                <a:effectLst/>
                <a:latin typeface="+mj-lt"/>
                <a:cs typeface="Calibri" panose="020F0502020204030204" pitchFamily="34" charset="0"/>
              </a:rPr>
              <a:t>Our curriculum provides a create a safe and inclusive environment where pupils are confident enough to express their ideas and not afraid to take risks with their work as emerging artists. We provide opportunities to engage and succeed in art.  The purpose of art education is to give pupils the skills, concepts and knowledge necessary for them to express responses to ideas and experiences in a visual or tactile form. It fires their imagination and is a fundamental means of personal expression. </a:t>
            </a:r>
            <a:endParaRPr lang="en-US" sz="1200" b="0" i="0" dirty="0">
              <a:effectLst/>
              <a:latin typeface="+mj-lt"/>
              <a:cs typeface="Calibri" panose="020F0502020204030204" pitchFamily="34" charset="0"/>
            </a:endParaRPr>
          </a:p>
          <a:p>
            <a:pPr algn="l" rtl="0" fontAlgn="base"/>
            <a:r>
              <a:rPr lang="en-US" sz="1400" b="0" i="0" dirty="0">
                <a:effectLst/>
                <a:latin typeface="+mj-lt"/>
                <a:cs typeface="Calibri" panose="020F0502020204030204" pitchFamily="34" charset="0"/>
              </a:rPr>
              <a:t>It is expected that evidence of the children’s art will be recorded in sketchbooks which can include the work, or photographs of the work they produce each lesson. Sketchbooks may include written reflections on the work of other artists/designers/architects, as well as the children’s written reflections on their own work. </a:t>
            </a:r>
            <a:endParaRPr lang="en-US" sz="1200" b="0" i="0" dirty="0">
              <a:effectLst/>
              <a:latin typeface="+mj-lt"/>
              <a:cs typeface="Calibri" panose="020F0502020204030204" pitchFamily="34" charset="0"/>
            </a:endParaRPr>
          </a:p>
          <a:p>
            <a:pPr algn="l" rtl="0" fontAlgn="base"/>
            <a:r>
              <a:rPr lang="en-US" sz="1400" b="0" i="0" dirty="0">
                <a:effectLst/>
                <a:latin typeface="+mj-lt"/>
                <a:cs typeface="Calibri" panose="020F0502020204030204" pitchFamily="34" charset="0"/>
              </a:rPr>
              <a:t>Activities children are directed to undertake in lessons are designed with an eye to the importance of learning and practicing process. These activities include verbal and written observations and observational, analytical and imaginative drawing activities in key stage 1, leading to the process of independent investigation, observation, annotation, sketching, design and planning (allowing the children to experiment and invent) by the end of key stage 2. Independent and investigative study and the understanding of process is particularly provided for in the units which conclude the year for years 5 and 6. </a:t>
            </a:r>
            <a:endParaRPr lang="en-US" sz="1200" b="0" i="0" dirty="0">
              <a:effectLst/>
              <a:latin typeface="+mj-lt"/>
              <a:cs typeface="Calibri" panose="020F0502020204030204" pitchFamily="34" charset="0"/>
            </a:endParaRPr>
          </a:p>
          <a:p>
            <a:pPr algn="l" rtl="0" fontAlgn="base"/>
            <a:r>
              <a:rPr lang="en-US" sz="1400" b="0" i="0" dirty="0">
                <a:effectLst/>
                <a:latin typeface="+mj-lt"/>
                <a:cs typeface="Calibri" panose="020F0502020204030204" pitchFamily="34" charset="0"/>
              </a:rPr>
              <a:t>The Art subject leader uses teachers’ assessment to ensure children are achieving expected standard at the end of each year group. This is done in the following ways:  </a:t>
            </a:r>
            <a:endParaRPr lang="en-US" sz="1200" b="0" i="0" dirty="0">
              <a:effectLst/>
              <a:latin typeface="+mj-lt"/>
              <a:cs typeface="Calibri" panose="020F0502020204030204" pitchFamily="34" charset="0"/>
            </a:endParaRPr>
          </a:p>
          <a:p>
            <a:pPr algn="l" rtl="0" fontAlgn="base"/>
            <a:r>
              <a:rPr lang="en-US" sz="1400" b="0" i="0" dirty="0">
                <a:effectLst/>
                <a:latin typeface="+mj-lt"/>
                <a:cs typeface="Calibri" panose="020F0502020204030204" pitchFamily="34" charset="0"/>
              </a:rPr>
              <a:t>· Looking at children’s work in their sketchbooks. </a:t>
            </a:r>
            <a:endParaRPr lang="en-US" sz="1200" b="0" i="0" dirty="0">
              <a:effectLst/>
              <a:latin typeface="+mj-lt"/>
              <a:cs typeface="Calibri" panose="020F0502020204030204" pitchFamily="34" charset="0"/>
            </a:endParaRPr>
          </a:p>
          <a:p>
            <a:pPr algn="l" rtl="0" fontAlgn="base"/>
            <a:r>
              <a:rPr lang="en-US" sz="1400" b="0" i="0" dirty="0">
                <a:effectLst/>
                <a:latin typeface="+mj-lt"/>
                <a:cs typeface="Calibri" panose="020F0502020204030204" pitchFamily="34" charset="0"/>
              </a:rPr>
              <a:t>· Interviewing the pupils about their learning (pupil voice). </a:t>
            </a:r>
            <a:endParaRPr lang="en-US" sz="1200" b="0" i="0" dirty="0">
              <a:effectLst/>
              <a:latin typeface="+mj-lt"/>
              <a:cs typeface="Calibri" panose="020F0502020204030204" pitchFamily="34" charset="0"/>
            </a:endParaRPr>
          </a:p>
          <a:p>
            <a:pPr algn="l" rtl="0" fontAlgn="base"/>
            <a:r>
              <a:rPr lang="en-US" sz="1400" b="0" i="0" dirty="0">
                <a:effectLst/>
                <a:latin typeface="+mj-lt"/>
                <a:cs typeface="Calibri" panose="020F0502020204030204" pitchFamily="34" charset="0"/>
              </a:rPr>
              <a:t>· Class art floor books are scrutinised and there is the opportunity for a dialogue between teachers to understand their class’s work. </a:t>
            </a:r>
            <a:endParaRPr lang="en-US" sz="1200" b="0" i="0" dirty="0">
              <a:effectLst/>
              <a:latin typeface="+mj-lt"/>
              <a:cs typeface="Calibri" panose="020F0502020204030204" pitchFamily="34" charset="0"/>
            </a:endParaRPr>
          </a:p>
          <a:p>
            <a:pPr algn="l" rtl="0" fontAlgn="base"/>
            <a:r>
              <a:rPr lang="en-US" sz="1400" b="0" i="0" dirty="0">
                <a:effectLst/>
                <a:latin typeface="+mj-lt"/>
                <a:cs typeface="Calibri" panose="020F0502020204030204" pitchFamily="34" charset="0"/>
              </a:rPr>
              <a:t>· Annual reporting of standards across the curriculum. </a:t>
            </a:r>
            <a:endParaRPr lang="en-US" sz="1200" b="0" i="0" dirty="0">
              <a:effectLst/>
              <a:latin typeface="+mj-lt"/>
              <a:cs typeface="Calibri" panose="020F0502020204030204" pitchFamily="34" charset="0"/>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Art Curriculum</a:t>
            </a:r>
          </a:p>
        </p:txBody>
      </p:sp>
      <p:pic>
        <p:nvPicPr>
          <p:cNvPr id="6" name="Graphic 5" descr="Easel with solid fill">
            <a:extLst>
              <a:ext uri="{FF2B5EF4-FFF2-40B4-BE49-F238E27FC236}">
                <a16:creationId xmlns:a16="http://schemas.microsoft.com/office/drawing/2014/main" id="{A40B726B-6E64-48F1-9749-65763A3695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5112" y="106143"/>
            <a:ext cx="1108523" cy="1108523"/>
          </a:xfrm>
          <a:prstGeom prst="rect">
            <a:avLst/>
          </a:prstGeom>
        </p:spPr>
      </p:pic>
      <p:pic>
        <p:nvPicPr>
          <p:cNvPr id="7" name="Graphic 6" descr="Easel with solid fill">
            <a:extLst>
              <a:ext uri="{FF2B5EF4-FFF2-40B4-BE49-F238E27FC236}">
                <a16:creationId xmlns:a16="http://schemas.microsoft.com/office/drawing/2014/main" id="{2BFAF333-20DE-4CDF-9699-AEEE1FC2E84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78365" y="106143"/>
            <a:ext cx="1108523" cy="1108523"/>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874304" y="1105591"/>
            <a:ext cx="10675546"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4" name="Picture 13">
            <a:extLst>
              <a:ext uri="{FF2B5EF4-FFF2-40B4-BE49-F238E27FC236}">
                <a16:creationId xmlns:a16="http://schemas.microsoft.com/office/drawing/2014/main" id="{F807490F-29A2-42E4-BBA6-1CD5035F8E1F}"/>
              </a:ext>
            </a:extLst>
          </p:cNvPr>
          <p:cNvPicPr>
            <a:picLocks noChangeAspect="1"/>
          </p:cNvPicPr>
          <p:nvPr/>
        </p:nvPicPr>
        <p:blipFill>
          <a:blip r:embed="rId4"/>
          <a:stretch>
            <a:fillRect/>
          </a:stretch>
        </p:blipFill>
        <p:spPr>
          <a:xfrm>
            <a:off x="1075587" y="1189608"/>
            <a:ext cx="10202013" cy="5462000"/>
          </a:xfrm>
          <a:prstGeom prst="rect">
            <a:avLst/>
          </a:prstGeom>
          <a:ln>
            <a:solidFill>
              <a:schemeClr val="accent1"/>
            </a:solidFill>
          </a:ln>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874304" y="1105591"/>
            <a:ext cx="10675546"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9" name="Picture 8">
            <a:extLst>
              <a:ext uri="{FF2B5EF4-FFF2-40B4-BE49-F238E27FC236}">
                <a16:creationId xmlns:a16="http://schemas.microsoft.com/office/drawing/2014/main" id="{615F1AA9-9BFC-4B12-A976-F13B9C1CFD60}"/>
              </a:ext>
            </a:extLst>
          </p:cNvPr>
          <p:cNvPicPr>
            <a:picLocks noChangeAspect="1"/>
          </p:cNvPicPr>
          <p:nvPr/>
        </p:nvPicPr>
        <p:blipFill>
          <a:blip r:embed="rId4"/>
          <a:stretch>
            <a:fillRect/>
          </a:stretch>
        </p:blipFill>
        <p:spPr>
          <a:xfrm>
            <a:off x="994299" y="1202084"/>
            <a:ext cx="10473691" cy="5300316"/>
          </a:xfrm>
          <a:prstGeom prst="rect">
            <a:avLst/>
          </a:prstGeom>
          <a:ln>
            <a:solidFill>
              <a:schemeClr val="accent1"/>
            </a:solidFill>
          </a:ln>
        </p:spPr>
      </p:pic>
    </p:spTree>
    <p:extLst>
      <p:ext uri="{BB962C8B-B14F-4D97-AF65-F5344CB8AC3E}">
        <p14:creationId xmlns:p14="http://schemas.microsoft.com/office/powerpoint/2010/main" val="443163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8" name="TextBox 7">
            <a:extLst>
              <a:ext uri="{FF2B5EF4-FFF2-40B4-BE49-F238E27FC236}">
                <a16:creationId xmlns:a16="http://schemas.microsoft.com/office/drawing/2014/main" id="{DD1DC30E-03C2-418C-BC76-1833D84494AC}"/>
              </a:ext>
            </a:extLst>
          </p:cNvPr>
          <p:cNvSpPr txBox="1"/>
          <p:nvPr/>
        </p:nvSpPr>
        <p:spPr>
          <a:xfrm>
            <a:off x="352425" y="1105591"/>
            <a:ext cx="11623552"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11" name="Picture 10">
            <a:extLst>
              <a:ext uri="{FF2B5EF4-FFF2-40B4-BE49-F238E27FC236}">
                <a16:creationId xmlns:a16="http://schemas.microsoft.com/office/drawing/2014/main" id="{58FA9143-6563-4082-8047-36A7A58E89D9}"/>
              </a:ext>
            </a:extLst>
          </p:cNvPr>
          <p:cNvPicPr>
            <a:picLocks noChangeAspect="1"/>
          </p:cNvPicPr>
          <p:nvPr/>
        </p:nvPicPr>
        <p:blipFill>
          <a:blip r:embed="rId4"/>
          <a:stretch>
            <a:fillRect/>
          </a:stretch>
        </p:blipFill>
        <p:spPr>
          <a:xfrm>
            <a:off x="516385" y="1211016"/>
            <a:ext cx="11228772" cy="4873856"/>
          </a:xfrm>
          <a:prstGeom prst="rect">
            <a:avLst/>
          </a:prstGeom>
        </p:spPr>
      </p:pic>
    </p:spTree>
    <p:extLst>
      <p:ext uri="{BB962C8B-B14F-4D97-AF65-F5344CB8AC3E}">
        <p14:creationId xmlns:p14="http://schemas.microsoft.com/office/powerpoint/2010/main" val="1854317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086541"/>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4" name="Picture 13">
            <a:extLst>
              <a:ext uri="{FF2B5EF4-FFF2-40B4-BE49-F238E27FC236}">
                <a16:creationId xmlns:a16="http://schemas.microsoft.com/office/drawing/2014/main" id="{28EBA3FB-838D-40D4-B2C7-9C07A4EC6DDE}"/>
              </a:ext>
            </a:extLst>
          </p:cNvPr>
          <p:cNvPicPr>
            <a:picLocks noChangeAspect="1"/>
          </p:cNvPicPr>
          <p:nvPr/>
        </p:nvPicPr>
        <p:blipFill>
          <a:blip r:embed="rId4"/>
          <a:stretch>
            <a:fillRect/>
          </a:stretch>
        </p:blipFill>
        <p:spPr>
          <a:xfrm>
            <a:off x="559490" y="1183034"/>
            <a:ext cx="5654879" cy="2830166"/>
          </a:xfrm>
          <a:prstGeom prst="rect">
            <a:avLst/>
          </a:prstGeom>
          <a:ln>
            <a:solidFill>
              <a:schemeClr val="accent1"/>
            </a:solidFill>
          </a:ln>
        </p:spPr>
      </p:pic>
      <p:pic>
        <p:nvPicPr>
          <p:cNvPr id="16" name="Picture 15">
            <a:extLst>
              <a:ext uri="{FF2B5EF4-FFF2-40B4-BE49-F238E27FC236}">
                <a16:creationId xmlns:a16="http://schemas.microsoft.com/office/drawing/2014/main" id="{A0B7AFF3-6F10-4336-A924-DA5130430ADF}"/>
              </a:ext>
            </a:extLst>
          </p:cNvPr>
          <p:cNvPicPr>
            <a:picLocks noChangeAspect="1"/>
          </p:cNvPicPr>
          <p:nvPr/>
        </p:nvPicPr>
        <p:blipFill>
          <a:blip r:embed="rId5"/>
          <a:stretch>
            <a:fillRect/>
          </a:stretch>
        </p:blipFill>
        <p:spPr>
          <a:xfrm>
            <a:off x="6338854" y="1183034"/>
            <a:ext cx="5552414" cy="2830166"/>
          </a:xfrm>
          <a:prstGeom prst="rect">
            <a:avLst/>
          </a:prstGeom>
          <a:ln>
            <a:solidFill>
              <a:schemeClr val="accent1"/>
            </a:solidFill>
          </a:ln>
        </p:spPr>
      </p:pic>
      <p:pic>
        <p:nvPicPr>
          <p:cNvPr id="17" name="Picture 16">
            <a:extLst>
              <a:ext uri="{FF2B5EF4-FFF2-40B4-BE49-F238E27FC236}">
                <a16:creationId xmlns:a16="http://schemas.microsoft.com/office/drawing/2014/main" id="{14E9D106-DDF5-4014-94EA-4A0B0C4CAA25}"/>
              </a:ext>
            </a:extLst>
          </p:cNvPr>
          <p:cNvPicPr>
            <a:picLocks noChangeAspect="1"/>
          </p:cNvPicPr>
          <p:nvPr/>
        </p:nvPicPr>
        <p:blipFill>
          <a:blip r:embed="rId6"/>
          <a:stretch>
            <a:fillRect/>
          </a:stretch>
        </p:blipFill>
        <p:spPr>
          <a:xfrm>
            <a:off x="559490" y="4041106"/>
            <a:ext cx="5654879" cy="2649839"/>
          </a:xfrm>
          <a:prstGeom prst="rect">
            <a:avLst/>
          </a:prstGeom>
          <a:ln>
            <a:solidFill>
              <a:schemeClr val="accent1"/>
            </a:solidFill>
          </a:ln>
        </p:spPr>
      </p:pic>
      <p:pic>
        <p:nvPicPr>
          <p:cNvPr id="19" name="Picture 18">
            <a:extLst>
              <a:ext uri="{FF2B5EF4-FFF2-40B4-BE49-F238E27FC236}">
                <a16:creationId xmlns:a16="http://schemas.microsoft.com/office/drawing/2014/main" id="{680B9260-7CDD-4BD3-A0E8-16F29003C388}"/>
              </a:ext>
            </a:extLst>
          </p:cNvPr>
          <p:cNvPicPr>
            <a:picLocks noChangeAspect="1"/>
          </p:cNvPicPr>
          <p:nvPr/>
        </p:nvPicPr>
        <p:blipFill>
          <a:blip r:embed="rId7"/>
          <a:stretch>
            <a:fillRect/>
          </a:stretch>
        </p:blipFill>
        <p:spPr>
          <a:xfrm>
            <a:off x="6338854" y="4041106"/>
            <a:ext cx="5552414" cy="2640928"/>
          </a:xfrm>
          <a:prstGeom prst="rect">
            <a:avLst/>
          </a:prstGeom>
          <a:ln>
            <a:solidFill>
              <a:schemeClr val="accent1"/>
            </a:solidFill>
          </a:ln>
        </p:spPr>
      </p:pic>
    </p:spTree>
    <p:extLst>
      <p:ext uri="{BB962C8B-B14F-4D97-AF65-F5344CB8AC3E}">
        <p14:creationId xmlns:p14="http://schemas.microsoft.com/office/powerpoint/2010/main" val="1271154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13930" y="1379504"/>
            <a:ext cx="11523215"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7" name="Picture 6">
            <a:extLst>
              <a:ext uri="{FF2B5EF4-FFF2-40B4-BE49-F238E27FC236}">
                <a16:creationId xmlns:a16="http://schemas.microsoft.com/office/drawing/2014/main" id="{07520449-42D1-4509-9D84-213B63EE49C8}"/>
              </a:ext>
            </a:extLst>
          </p:cNvPr>
          <p:cNvPicPr>
            <a:picLocks noChangeAspect="1"/>
          </p:cNvPicPr>
          <p:nvPr/>
        </p:nvPicPr>
        <p:blipFill>
          <a:blip r:embed="rId4"/>
          <a:stretch>
            <a:fillRect/>
          </a:stretch>
        </p:blipFill>
        <p:spPr>
          <a:xfrm>
            <a:off x="528557" y="1961966"/>
            <a:ext cx="5678615" cy="3317784"/>
          </a:xfrm>
          <a:prstGeom prst="rect">
            <a:avLst/>
          </a:prstGeom>
          <a:ln>
            <a:solidFill>
              <a:schemeClr val="accent1"/>
            </a:solidFill>
          </a:ln>
        </p:spPr>
      </p:pic>
      <p:pic>
        <p:nvPicPr>
          <p:cNvPr id="9" name="Picture 8">
            <a:extLst>
              <a:ext uri="{FF2B5EF4-FFF2-40B4-BE49-F238E27FC236}">
                <a16:creationId xmlns:a16="http://schemas.microsoft.com/office/drawing/2014/main" id="{9FB4E557-C373-41CA-A8BD-B5DC0089836F}"/>
              </a:ext>
            </a:extLst>
          </p:cNvPr>
          <p:cNvPicPr>
            <a:picLocks noChangeAspect="1"/>
          </p:cNvPicPr>
          <p:nvPr/>
        </p:nvPicPr>
        <p:blipFill>
          <a:blip r:embed="rId5"/>
          <a:stretch>
            <a:fillRect/>
          </a:stretch>
        </p:blipFill>
        <p:spPr>
          <a:xfrm>
            <a:off x="6252684" y="1961966"/>
            <a:ext cx="5525386" cy="3317784"/>
          </a:xfrm>
          <a:prstGeom prst="rect">
            <a:avLst/>
          </a:prstGeom>
          <a:ln>
            <a:solidFill>
              <a:schemeClr val="accent1"/>
            </a:solidFill>
          </a:ln>
        </p:spPr>
      </p:pic>
    </p:spTree>
    <p:extLst>
      <p:ext uri="{BB962C8B-B14F-4D97-AF65-F5344CB8AC3E}">
        <p14:creationId xmlns:p14="http://schemas.microsoft.com/office/powerpoint/2010/main" val="2452715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63983" y="1004355"/>
            <a:ext cx="1138117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7" name="Picture 26">
            <a:extLst>
              <a:ext uri="{FF2B5EF4-FFF2-40B4-BE49-F238E27FC236}">
                <a16:creationId xmlns:a16="http://schemas.microsoft.com/office/drawing/2014/main" id="{74BDD702-D936-48D0-A50A-160C3443F468}"/>
              </a:ext>
            </a:extLst>
          </p:cNvPr>
          <p:cNvPicPr>
            <a:picLocks noChangeAspect="1"/>
          </p:cNvPicPr>
          <p:nvPr/>
        </p:nvPicPr>
        <p:blipFill>
          <a:blip r:embed="rId4"/>
          <a:stretch>
            <a:fillRect/>
          </a:stretch>
        </p:blipFill>
        <p:spPr>
          <a:xfrm>
            <a:off x="666750" y="1150414"/>
            <a:ext cx="10905490" cy="5345635"/>
          </a:xfrm>
          <a:prstGeom prst="rect">
            <a:avLst/>
          </a:prstGeom>
          <a:ln>
            <a:solidFill>
              <a:schemeClr val="accent1"/>
            </a:solidFill>
          </a:ln>
        </p:spPr>
      </p:pic>
    </p:spTree>
    <p:extLst>
      <p:ext uri="{BB962C8B-B14F-4D97-AF65-F5344CB8AC3E}">
        <p14:creationId xmlns:p14="http://schemas.microsoft.com/office/powerpoint/2010/main" val="3523096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508000" y="1068759"/>
            <a:ext cx="11176000"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18" name="Picture 17">
            <a:extLst>
              <a:ext uri="{FF2B5EF4-FFF2-40B4-BE49-F238E27FC236}">
                <a16:creationId xmlns:a16="http://schemas.microsoft.com/office/drawing/2014/main" id="{400FFE74-5425-430F-A976-B8201C1D3874}"/>
              </a:ext>
            </a:extLst>
          </p:cNvPr>
          <p:cNvPicPr>
            <a:picLocks noChangeAspect="1"/>
          </p:cNvPicPr>
          <p:nvPr/>
        </p:nvPicPr>
        <p:blipFill rotWithShape="1">
          <a:blip r:embed="rId4"/>
          <a:srcRect b="76779"/>
          <a:stretch/>
        </p:blipFill>
        <p:spPr>
          <a:xfrm>
            <a:off x="796031" y="1202793"/>
            <a:ext cx="10599938" cy="1229689"/>
          </a:xfrm>
          <a:prstGeom prst="rect">
            <a:avLst/>
          </a:prstGeom>
          <a:ln>
            <a:solidFill>
              <a:schemeClr val="accent1"/>
            </a:solidFill>
          </a:ln>
        </p:spPr>
      </p:pic>
      <p:pic>
        <p:nvPicPr>
          <p:cNvPr id="19" name="Picture 18">
            <a:extLst>
              <a:ext uri="{FF2B5EF4-FFF2-40B4-BE49-F238E27FC236}">
                <a16:creationId xmlns:a16="http://schemas.microsoft.com/office/drawing/2014/main" id="{EA98849B-5DA9-40F9-B649-732E04CF78C6}"/>
              </a:ext>
            </a:extLst>
          </p:cNvPr>
          <p:cNvPicPr>
            <a:picLocks noChangeAspect="1"/>
          </p:cNvPicPr>
          <p:nvPr/>
        </p:nvPicPr>
        <p:blipFill rotWithShape="1">
          <a:blip r:embed="rId4"/>
          <a:srcRect t="26043"/>
          <a:stretch/>
        </p:blipFill>
        <p:spPr>
          <a:xfrm>
            <a:off x="796031" y="2963923"/>
            <a:ext cx="10599938" cy="3605683"/>
          </a:xfrm>
          <a:prstGeom prst="rect">
            <a:avLst/>
          </a:prstGeom>
          <a:ln>
            <a:solidFill>
              <a:schemeClr val="accent1"/>
            </a:solidFill>
          </a:ln>
        </p:spPr>
      </p:pic>
      <p:sp>
        <p:nvSpPr>
          <p:cNvPr id="20" name="TextBox 19">
            <a:extLst>
              <a:ext uri="{FF2B5EF4-FFF2-40B4-BE49-F238E27FC236}">
                <a16:creationId xmlns:a16="http://schemas.microsoft.com/office/drawing/2014/main" id="{03B5AE2C-1F4F-4A29-A6E9-CD349ABAF048}"/>
              </a:ext>
            </a:extLst>
          </p:cNvPr>
          <p:cNvSpPr txBox="1"/>
          <p:nvPr/>
        </p:nvSpPr>
        <p:spPr>
          <a:xfrm>
            <a:off x="2128365" y="2566516"/>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1</a:t>
            </a:r>
          </a:p>
        </p:txBody>
      </p:sp>
      <p:sp>
        <p:nvSpPr>
          <p:cNvPr id="21" name="TextBox 20">
            <a:extLst>
              <a:ext uri="{FF2B5EF4-FFF2-40B4-BE49-F238E27FC236}">
                <a16:creationId xmlns:a16="http://schemas.microsoft.com/office/drawing/2014/main" id="{9D4CFC2E-B98B-41EA-A9DA-7B32CC611352}"/>
              </a:ext>
            </a:extLst>
          </p:cNvPr>
          <p:cNvSpPr txBox="1"/>
          <p:nvPr/>
        </p:nvSpPr>
        <p:spPr>
          <a:xfrm>
            <a:off x="8578790" y="2566516"/>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2</a:t>
            </a:r>
          </a:p>
        </p:txBody>
      </p:sp>
    </p:spTree>
    <p:extLst>
      <p:ext uri="{BB962C8B-B14F-4D97-AF65-F5344CB8AC3E}">
        <p14:creationId xmlns:p14="http://schemas.microsoft.com/office/powerpoint/2010/main" val="3179474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272248" y="1068759"/>
            <a:ext cx="11647503"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20" name="TextBox 19">
            <a:extLst>
              <a:ext uri="{FF2B5EF4-FFF2-40B4-BE49-F238E27FC236}">
                <a16:creationId xmlns:a16="http://schemas.microsoft.com/office/drawing/2014/main" id="{B92CFE6D-FEE5-4EF4-A916-215A50229F6D}"/>
              </a:ext>
            </a:extLst>
          </p:cNvPr>
          <p:cNvSpPr txBox="1"/>
          <p:nvPr/>
        </p:nvSpPr>
        <p:spPr>
          <a:xfrm>
            <a:off x="2101732" y="3131113"/>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3</a:t>
            </a:r>
          </a:p>
        </p:txBody>
      </p:sp>
      <p:sp>
        <p:nvSpPr>
          <p:cNvPr id="21" name="TextBox 20">
            <a:extLst>
              <a:ext uri="{FF2B5EF4-FFF2-40B4-BE49-F238E27FC236}">
                <a16:creationId xmlns:a16="http://schemas.microsoft.com/office/drawing/2014/main" id="{DF71160E-C173-411E-9035-E2C9A7938444}"/>
              </a:ext>
            </a:extLst>
          </p:cNvPr>
          <p:cNvSpPr txBox="1"/>
          <p:nvPr/>
        </p:nvSpPr>
        <p:spPr>
          <a:xfrm>
            <a:off x="8605423" y="3131113"/>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4</a:t>
            </a:r>
          </a:p>
        </p:txBody>
      </p:sp>
      <p:pic>
        <p:nvPicPr>
          <p:cNvPr id="29" name="Picture 28">
            <a:extLst>
              <a:ext uri="{FF2B5EF4-FFF2-40B4-BE49-F238E27FC236}">
                <a16:creationId xmlns:a16="http://schemas.microsoft.com/office/drawing/2014/main" id="{533727C8-347A-4DAB-B401-34D8E1B9BC56}"/>
              </a:ext>
            </a:extLst>
          </p:cNvPr>
          <p:cNvPicPr>
            <a:picLocks noChangeAspect="1"/>
          </p:cNvPicPr>
          <p:nvPr/>
        </p:nvPicPr>
        <p:blipFill>
          <a:blip r:embed="rId4"/>
          <a:stretch>
            <a:fillRect/>
          </a:stretch>
        </p:blipFill>
        <p:spPr>
          <a:xfrm>
            <a:off x="492125" y="1283071"/>
            <a:ext cx="11191875" cy="1400175"/>
          </a:xfrm>
          <a:prstGeom prst="rect">
            <a:avLst/>
          </a:prstGeom>
        </p:spPr>
      </p:pic>
      <p:pic>
        <p:nvPicPr>
          <p:cNvPr id="31" name="Picture 30">
            <a:extLst>
              <a:ext uri="{FF2B5EF4-FFF2-40B4-BE49-F238E27FC236}">
                <a16:creationId xmlns:a16="http://schemas.microsoft.com/office/drawing/2014/main" id="{C0803803-772A-4DA8-B2FC-2799950E754C}"/>
              </a:ext>
            </a:extLst>
          </p:cNvPr>
          <p:cNvPicPr>
            <a:picLocks noChangeAspect="1"/>
          </p:cNvPicPr>
          <p:nvPr/>
        </p:nvPicPr>
        <p:blipFill>
          <a:blip r:embed="rId5"/>
          <a:stretch>
            <a:fillRect/>
          </a:stretch>
        </p:blipFill>
        <p:spPr>
          <a:xfrm>
            <a:off x="528636" y="3672983"/>
            <a:ext cx="11134725" cy="2038350"/>
          </a:xfrm>
          <a:prstGeom prst="rect">
            <a:avLst/>
          </a:prstGeom>
        </p:spPr>
      </p:pic>
    </p:spTree>
    <p:extLst>
      <p:ext uri="{BB962C8B-B14F-4D97-AF65-F5344CB8AC3E}">
        <p14:creationId xmlns:p14="http://schemas.microsoft.com/office/powerpoint/2010/main" val="1257856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272248" y="1059881"/>
            <a:ext cx="11647503"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20" name="TextBox 19">
            <a:extLst>
              <a:ext uri="{FF2B5EF4-FFF2-40B4-BE49-F238E27FC236}">
                <a16:creationId xmlns:a16="http://schemas.microsoft.com/office/drawing/2014/main" id="{B92CFE6D-FEE5-4EF4-A916-215A50229F6D}"/>
              </a:ext>
            </a:extLst>
          </p:cNvPr>
          <p:cNvSpPr txBox="1"/>
          <p:nvPr/>
        </p:nvSpPr>
        <p:spPr>
          <a:xfrm>
            <a:off x="2101732" y="3131113"/>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5</a:t>
            </a:r>
          </a:p>
        </p:txBody>
      </p:sp>
      <p:sp>
        <p:nvSpPr>
          <p:cNvPr id="21" name="TextBox 20">
            <a:extLst>
              <a:ext uri="{FF2B5EF4-FFF2-40B4-BE49-F238E27FC236}">
                <a16:creationId xmlns:a16="http://schemas.microsoft.com/office/drawing/2014/main" id="{DF71160E-C173-411E-9035-E2C9A7938444}"/>
              </a:ext>
            </a:extLst>
          </p:cNvPr>
          <p:cNvSpPr txBox="1"/>
          <p:nvPr/>
        </p:nvSpPr>
        <p:spPr>
          <a:xfrm>
            <a:off x="8361970" y="3131113"/>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6</a:t>
            </a:r>
          </a:p>
        </p:txBody>
      </p:sp>
      <p:pic>
        <p:nvPicPr>
          <p:cNvPr id="29" name="Picture 28">
            <a:extLst>
              <a:ext uri="{FF2B5EF4-FFF2-40B4-BE49-F238E27FC236}">
                <a16:creationId xmlns:a16="http://schemas.microsoft.com/office/drawing/2014/main" id="{533727C8-347A-4DAB-B401-34D8E1B9BC56}"/>
              </a:ext>
            </a:extLst>
          </p:cNvPr>
          <p:cNvPicPr>
            <a:picLocks noChangeAspect="1"/>
          </p:cNvPicPr>
          <p:nvPr/>
        </p:nvPicPr>
        <p:blipFill>
          <a:blip r:embed="rId4"/>
          <a:stretch>
            <a:fillRect/>
          </a:stretch>
        </p:blipFill>
        <p:spPr>
          <a:xfrm>
            <a:off x="492125" y="1283071"/>
            <a:ext cx="11191875" cy="1400175"/>
          </a:xfrm>
          <a:prstGeom prst="rect">
            <a:avLst/>
          </a:prstGeom>
          <a:ln>
            <a:solidFill>
              <a:schemeClr val="accent1"/>
            </a:solidFill>
          </a:ln>
        </p:spPr>
      </p:pic>
      <p:pic>
        <p:nvPicPr>
          <p:cNvPr id="3" name="Picture 2">
            <a:extLst>
              <a:ext uri="{FF2B5EF4-FFF2-40B4-BE49-F238E27FC236}">
                <a16:creationId xmlns:a16="http://schemas.microsoft.com/office/drawing/2014/main" id="{A9619531-135D-4125-A55F-1FFEE71A6C0A}"/>
              </a:ext>
            </a:extLst>
          </p:cNvPr>
          <p:cNvPicPr>
            <a:picLocks noChangeAspect="1"/>
          </p:cNvPicPr>
          <p:nvPr/>
        </p:nvPicPr>
        <p:blipFill>
          <a:blip r:embed="rId5"/>
          <a:stretch>
            <a:fillRect/>
          </a:stretch>
        </p:blipFill>
        <p:spPr>
          <a:xfrm>
            <a:off x="492125" y="3693112"/>
            <a:ext cx="11115675" cy="2096130"/>
          </a:xfrm>
          <a:prstGeom prst="rect">
            <a:avLst/>
          </a:prstGeom>
          <a:ln>
            <a:solidFill>
              <a:schemeClr val="accent1"/>
            </a:solidFill>
          </a:ln>
        </p:spPr>
      </p:pic>
    </p:spTree>
    <p:extLst>
      <p:ext uri="{BB962C8B-B14F-4D97-AF65-F5344CB8AC3E}">
        <p14:creationId xmlns:p14="http://schemas.microsoft.com/office/powerpoint/2010/main" val="1415603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971697" y="1068759"/>
            <a:ext cx="1093728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4" name="TextBox 13">
            <a:extLst>
              <a:ext uri="{FF2B5EF4-FFF2-40B4-BE49-F238E27FC236}">
                <a16:creationId xmlns:a16="http://schemas.microsoft.com/office/drawing/2014/main" id="{2638D887-62B6-4F39-84F5-C2B1E29EB0A6}"/>
              </a:ext>
            </a:extLst>
          </p:cNvPr>
          <p:cNvSpPr txBox="1"/>
          <p:nvPr/>
        </p:nvSpPr>
        <p:spPr>
          <a:xfrm>
            <a:off x="1627342" y="2205836"/>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15" name="TextBox 14">
            <a:extLst>
              <a:ext uri="{FF2B5EF4-FFF2-40B4-BE49-F238E27FC236}">
                <a16:creationId xmlns:a16="http://schemas.microsoft.com/office/drawing/2014/main" id="{B71FF289-BE38-4C9E-827D-E10BECE843C3}"/>
              </a:ext>
            </a:extLst>
          </p:cNvPr>
          <p:cNvSpPr txBox="1"/>
          <p:nvPr/>
        </p:nvSpPr>
        <p:spPr>
          <a:xfrm>
            <a:off x="3976400" y="2205836"/>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a:t>
            </a:r>
          </a:p>
        </p:txBody>
      </p:sp>
      <p:sp>
        <p:nvSpPr>
          <p:cNvPr id="24" name="TextBox 23">
            <a:extLst>
              <a:ext uri="{FF2B5EF4-FFF2-40B4-BE49-F238E27FC236}">
                <a16:creationId xmlns:a16="http://schemas.microsoft.com/office/drawing/2014/main" id="{A2E7CBA0-9F9D-4F63-8251-925439B902D7}"/>
              </a:ext>
            </a:extLst>
          </p:cNvPr>
          <p:cNvSpPr txBox="1"/>
          <p:nvPr/>
        </p:nvSpPr>
        <p:spPr>
          <a:xfrm>
            <a:off x="7081366" y="2005781"/>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25" name="TextBox 24">
            <a:extLst>
              <a:ext uri="{FF2B5EF4-FFF2-40B4-BE49-F238E27FC236}">
                <a16:creationId xmlns:a16="http://schemas.microsoft.com/office/drawing/2014/main" id="{81804CC2-A517-493E-BB18-B056E4554936}"/>
              </a:ext>
            </a:extLst>
          </p:cNvPr>
          <p:cNvSpPr txBox="1"/>
          <p:nvPr/>
        </p:nvSpPr>
        <p:spPr>
          <a:xfrm>
            <a:off x="9595226" y="2005781"/>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a:t>
            </a:r>
          </a:p>
        </p:txBody>
      </p:sp>
      <p:pic>
        <p:nvPicPr>
          <p:cNvPr id="27" name="Picture 26">
            <a:extLst>
              <a:ext uri="{FF2B5EF4-FFF2-40B4-BE49-F238E27FC236}">
                <a16:creationId xmlns:a16="http://schemas.microsoft.com/office/drawing/2014/main" id="{01CE9AA2-F6A9-4688-9084-38CBFE82B046}"/>
              </a:ext>
            </a:extLst>
          </p:cNvPr>
          <p:cNvPicPr>
            <a:picLocks noChangeAspect="1"/>
          </p:cNvPicPr>
          <p:nvPr/>
        </p:nvPicPr>
        <p:blipFill>
          <a:blip r:embed="rId4"/>
          <a:stretch>
            <a:fillRect/>
          </a:stretch>
        </p:blipFill>
        <p:spPr>
          <a:xfrm>
            <a:off x="1533119" y="1483283"/>
            <a:ext cx="9847998" cy="1434419"/>
          </a:xfrm>
          <a:prstGeom prst="rect">
            <a:avLst/>
          </a:prstGeom>
          <a:ln>
            <a:solidFill>
              <a:schemeClr val="accent1"/>
            </a:solidFill>
          </a:ln>
        </p:spPr>
      </p:pic>
      <p:pic>
        <p:nvPicPr>
          <p:cNvPr id="29" name="Picture 28">
            <a:extLst>
              <a:ext uri="{FF2B5EF4-FFF2-40B4-BE49-F238E27FC236}">
                <a16:creationId xmlns:a16="http://schemas.microsoft.com/office/drawing/2014/main" id="{29DC0129-F65B-401D-AFE3-DE1AAC774447}"/>
              </a:ext>
            </a:extLst>
          </p:cNvPr>
          <p:cNvPicPr>
            <a:picLocks noChangeAspect="1"/>
          </p:cNvPicPr>
          <p:nvPr/>
        </p:nvPicPr>
        <p:blipFill>
          <a:blip r:embed="rId5"/>
          <a:stretch>
            <a:fillRect/>
          </a:stretch>
        </p:blipFill>
        <p:spPr>
          <a:xfrm>
            <a:off x="1516342" y="3311168"/>
            <a:ext cx="9856387" cy="1258262"/>
          </a:xfrm>
          <a:prstGeom prst="rect">
            <a:avLst/>
          </a:prstGeom>
          <a:ln>
            <a:solidFill>
              <a:schemeClr val="accent1"/>
            </a:solidFill>
          </a:ln>
        </p:spPr>
      </p:pic>
      <p:pic>
        <p:nvPicPr>
          <p:cNvPr id="31" name="Picture 30">
            <a:extLst>
              <a:ext uri="{FF2B5EF4-FFF2-40B4-BE49-F238E27FC236}">
                <a16:creationId xmlns:a16="http://schemas.microsoft.com/office/drawing/2014/main" id="{1F1E59F6-0276-4E9C-80A1-A03D64B469B4}"/>
              </a:ext>
            </a:extLst>
          </p:cNvPr>
          <p:cNvPicPr>
            <a:picLocks noChangeAspect="1"/>
          </p:cNvPicPr>
          <p:nvPr/>
        </p:nvPicPr>
        <p:blipFill>
          <a:blip r:embed="rId6"/>
          <a:stretch>
            <a:fillRect/>
          </a:stretch>
        </p:blipFill>
        <p:spPr>
          <a:xfrm>
            <a:off x="1507954" y="4963739"/>
            <a:ext cx="9864775" cy="1602187"/>
          </a:xfrm>
          <a:prstGeom prst="rect">
            <a:avLst/>
          </a:prstGeom>
          <a:ln>
            <a:solidFill>
              <a:schemeClr val="accent1"/>
            </a:solidFill>
          </a:ln>
        </p:spPr>
      </p:pic>
      <p:sp>
        <p:nvSpPr>
          <p:cNvPr id="9" name="TextBox 8">
            <a:extLst>
              <a:ext uri="{FF2B5EF4-FFF2-40B4-BE49-F238E27FC236}">
                <a16:creationId xmlns:a16="http://schemas.microsoft.com/office/drawing/2014/main" id="{EDB26600-E4E7-419C-A91F-280CF2CA183D}"/>
              </a:ext>
            </a:extLst>
          </p:cNvPr>
          <p:cNvSpPr txBox="1"/>
          <p:nvPr/>
        </p:nvSpPr>
        <p:spPr>
          <a:xfrm>
            <a:off x="3327932" y="1111183"/>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1</a:t>
            </a:r>
          </a:p>
        </p:txBody>
      </p:sp>
      <p:sp>
        <p:nvSpPr>
          <p:cNvPr id="32" name="TextBox 31">
            <a:extLst>
              <a:ext uri="{FF2B5EF4-FFF2-40B4-BE49-F238E27FC236}">
                <a16:creationId xmlns:a16="http://schemas.microsoft.com/office/drawing/2014/main" id="{5D0CC1D3-145B-45DD-A6CF-E91D5BF92E69}"/>
              </a:ext>
            </a:extLst>
          </p:cNvPr>
          <p:cNvSpPr txBox="1"/>
          <p:nvPr/>
        </p:nvSpPr>
        <p:spPr>
          <a:xfrm>
            <a:off x="8298291" y="1118669"/>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2</a:t>
            </a:r>
          </a:p>
        </p:txBody>
      </p:sp>
      <p:sp>
        <p:nvSpPr>
          <p:cNvPr id="33" name="TextBox 32">
            <a:extLst>
              <a:ext uri="{FF2B5EF4-FFF2-40B4-BE49-F238E27FC236}">
                <a16:creationId xmlns:a16="http://schemas.microsoft.com/office/drawing/2014/main" id="{861311EE-9B82-45CF-AA61-A12F8A8DC8FD}"/>
              </a:ext>
            </a:extLst>
          </p:cNvPr>
          <p:cNvSpPr txBox="1"/>
          <p:nvPr/>
        </p:nvSpPr>
        <p:spPr>
          <a:xfrm>
            <a:off x="3327932" y="2945470"/>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3</a:t>
            </a:r>
          </a:p>
        </p:txBody>
      </p:sp>
      <p:sp>
        <p:nvSpPr>
          <p:cNvPr id="34" name="TextBox 33">
            <a:extLst>
              <a:ext uri="{FF2B5EF4-FFF2-40B4-BE49-F238E27FC236}">
                <a16:creationId xmlns:a16="http://schemas.microsoft.com/office/drawing/2014/main" id="{D458268D-2320-4217-AC7A-DE3A7B40A2E3}"/>
              </a:ext>
            </a:extLst>
          </p:cNvPr>
          <p:cNvSpPr txBox="1"/>
          <p:nvPr/>
        </p:nvSpPr>
        <p:spPr>
          <a:xfrm>
            <a:off x="8298291" y="2952956"/>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4</a:t>
            </a:r>
          </a:p>
        </p:txBody>
      </p:sp>
      <p:sp>
        <p:nvSpPr>
          <p:cNvPr id="37" name="TextBox 36">
            <a:extLst>
              <a:ext uri="{FF2B5EF4-FFF2-40B4-BE49-F238E27FC236}">
                <a16:creationId xmlns:a16="http://schemas.microsoft.com/office/drawing/2014/main" id="{1BB05903-11CD-42D6-A501-30E14628A6AA}"/>
              </a:ext>
            </a:extLst>
          </p:cNvPr>
          <p:cNvSpPr txBox="1"/>
          <p:nvPr/>
        </p:nvSpPr>
        <p:spPr>
          <a:xfrm>
            <a:off x="3327932" y="4617003"/>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5</a:t>
            </a:r>
          </a:p>
        </p:txBody>
      </p:sp>
      <p:sp>
        <p:nvSpPr>
          <p:cNvPr id="38" name="TextBox 37">
            <a:extLst>
              <a:ext uri="{FF2B5EF4-FFF2-40B4-BE49-F238E27FC236}">
                <a16:creationId xmlns:a16="http://schemas.microsoft.com/office/drawing/2014/main" id="{8CBA6B2D-65B8-4F87-988A-E70BE64DE48C}"/>
              </a:ext>
            </a:extLst>
          </p:cNvPr>
          <p:cNvSpPr txBox="1"/>
          <p:nvPr/>
        </p:nvSpPr>
        <p:spPr>
          <a:xfrm>
            <a:off x="8298291" y="4624489"/>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6</a:t>
            </a:r>
          </a:p>
        </p:txBody>
      </p:sp>
    </p:spTree>
    <p:extLst>
      <p:ext uri="{BB962C8B-B14F-4D97-AF65-F5344CB8AC3E}">
        <p14:creationId xmlns:p14="http://schemas.microsoft.com/office/powerpoint/2010/main" val="1648153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452F96C8-941A-4B8D-A96D-25A863929C29}"/>
              </a:ext>
            </a:extLst>
          </p:cNvPr>
          <p:cNvSpPr txBox="1"/>
          <p:nvPr/>
        </p:nvSpPr>
        <p:spPr>
          <a:xfrm>
            <a:off x="457846" y="1068759"/>
            <a:ext cx="1093728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Artists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20" name="TextBox 19">
            <a:extLst>
              <a:ext uri="{FF2B5EF4-FFF2-40B4-BE49-F238E27FC236}">
                <a16:creationId xmlns:a16="http://schemas.microsoft.com/office/drawing/2014/main" id="{428A45B0-73E3-4CA5-BEFA-5D101665D1F5}"/>
              </a:ext>
            </a:extLst>
          </p:cNvPr>
          <p:cNvSpPr txBox="1"/>
          <p:nvPr/>
        </p:nvSpPr>
        <p:spPr>
          <a:xfrm>
            <a:off x="3327932" y="1111183"/>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1</a:t>
            </a:r>
          </a:p>
        </p:txBody>
      </p:sp>
      <p:sp>
        <p:nvSpPr>
          <p:cNvPr id="21" name="TextBox 20">
            <a:extLst>
              <a:ext uri="{FF2B5EF4-FFF2-40B4-BE49-F238E27FC236}">
                <a16:creationId xmlns:a16="http://schemas.microsoft.com/office/drawing/2014/main" id="{765D8FE0-FB66-4E64-849E-535F0672FE2C}"/>
              </a:ext>
            </a:extLst>
          </p:cNvPr>
          <p:cNvSpPr txBox="1"/>
          <p:nvPr/>
        </p:nvSpPr>
        <p:spPr>
          <a:xfrm>
            <a:off x="8298291" y="1118669"/>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2</a:t>
            </a:r>
          </a:p>
        </p:txBody>
      </p:sp>
      <p:sp>
        <p:nvSpPr>
          <p:cNvPr id="22" name="TextBox 21">
            <a:extLst>
              <a:ext uri="{FF2B5EF4-FFF2-40B4-BE49-F238E27FC236}">
                <a16:creationId xmlns:a16="http://schemas.microsoft.com/office/drawing/2014/main" id="{5C758312-FFD3-4AC7-9A3E-8CCDEF23AD33}"/>
              </a:ext>
            </a:extLst>
          </p:cNvPr>
          <p:cNvSpPr txBox="1"/>
          <p:nvPr/>
        </p:nvSpPr>
        <p:spPr>
          <a:xfrm>
            <a:off x="3327932" y="2832677"/>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3</a:t>
            </a:r>
          </a:p>
        </p:txBody>
      </p:sp>
      <p:sp>
        <p:nvSpPr>
          <p:cNvPr id="23" name="TextBox 22">
            <a:extLst>
              <a:ext uri="{FF2B5EF4-FFF2-40B4-BE49-F238E27FC236}">
                <a16:creationId xmlns:a16="http://schemas.microsoft.com/office/drawing/2014/main" id="{E81956F7-5A82-4986-ACA5-BAFCD41DA88F}"/>
              </a:ext>
            </a:extLst>
          </p:cNvPr>
          <p:cNvSpPr txBox="1"/>
          <p:nvPr/>
        </p:nvSpPr>
        <p:spPr>
          <a:xfrm>
            <a:off x="8298291" y="2840163"/>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4</a:t>
            </a:r>
          </a:p>
        </p:txBody>
      </p:sp>
      <p:sp>
        <p:nvSpPr>
          <p:cNvPr id="24" name="TextBox 23">
            <a:extLst>
              <a:ext uri="{FF2B5EF4-FFF2-40B4-BE49-F238E27FC236}">
                <a16:creationId xmlns:a16="http://schemas.microsoft.com/office/drawing/2014/main" id="{D57EF53A-0143-40EC-9C7E-3804B5BED3E5}"/>
              </a:ext>
            </a:extLst>
          </p:cNvPr>
          <p:cNvSpPr txBox="1"/>
          <p:nvPr/>
        </p:nvSpPr>
        <p:spPr>
          <a:xfrm>
            <a:off x="8298291" y="4703290"/>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6</a:t>
            </a:r>
          </a:p>
        </p:txBody>
      </p:sp>
      <p:sp>
        <p:nvSpPr>
          <p:cNvPr id="26" name="TextBox 25">
            <a:extLst>
              <a:ext uri="{FF2B5EF4-FFF2-40B4-BE49-F238E27FC236}">
                <a16:creationId xmlns:a16="http://schemas.microsoft.com/office/drawing/2014/main" id="{897E9D2B-4631-4D72-BF8A-1494A9F794E2}"/>
              </a:ext>
            </a:extLst>
          </p:cNvPr>
          <p:cNvSpPr txBox="1"/>
          <p:nvPr/>
        </p:nvSpPr>
        <p:spPr>
          <a:xfrm>
            <a:off x="3327932" y="4713756"/>
            <a:ext cx="129693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5</a:t>
            </a:r>
          </a:p>
        </p:txBody>
      </p:sp>
      <p:pic>
        <p:nvPicPr>
          <p:cNvPr id="28" name="Picture 27">
            <a:extLst>
              <a:ext uri="{FF2B5EF4-FFF2-40B4-BE49-F238E27FC236}">
                <a16:creationId xmlns:a16="http://schemas.microsoft.com/office/drawing/2014/main" id="{4D148B80-DAA2-44E5-BDCD-9E1998AAD632}"/>
              </a:ext>
            </a:extLst>
          </p:cNvPr>
          <p:cNvPicPr>
            <a:picLocks noChangeAspect="1"/>
          </p:cNvPicPr>
          <p:nvPr/>
        </p:nvPicPr>
        <p:blipFill rotWithShape="1">
          <a:blip r:embed="rId4"/>
          <a:srcRect t="3637"/>
          <a:stretch/>
        </p:blipFill>
        <p:spPr>
          <a:xfrm>
            <a:off x="833281" y="1583770"/>
            <a:ext cx="10299317" cy="1185781"/>
          </a:xfrm>
          <a:prstGeom prst="rect">
            <a:avLst/>
          </a:prstGeom>
          <a:ln>
            <a:solidFill>
              <a:schemeClr val="accent1"/>
            </a:solidFill>
          </a:ln>
        </p:spPr>
      </p:pic>
      <p:pic>
        <p:nvPicPr>
          <p:cNvPr id="30" name="Picture 29">
            <a:extLst>
              <a:ext uri="{FF2B5EF4-FFF2-40B4-BE49-F238E27FC236}">
                <a16:creationId xmlns:a16="http://schemas.microsoft.com/office/drawing/2014/main" id="{26FE3193-287E-4FC1-B2AD-A325B5399005}"/>
              </a:ext>
            </a:extLst>
          </p:cNvPr>
          <p:cNvPicPr>
            <a:picLocks noChangeAspect="1"/>
          </p:cNvPicPr>
          <p:nvPr/>
        </p:nvPicPr>
        <p:blipFill>
          <a:blip r:embed="rId5"/>
          <a:stretch>
            <a:fillRect/>
          </a:stretch>
        </p:blipFill>
        <p:spPr>
          <a:xfrm>
            <a:off x="833281" y="3205351"/>
            <a:ext cx="10299317" cy="1461818"/>
          </a:xfrm>
          <a:prstGeom prst="rect">
            <a:avLst/>
          </a:prstGeom>
          <a:ln>
            <a:solidFill>
              <a:schemeClr val="accent1"/>
            </a:solidFill>
          </a:ln>
        </p:spPr>
      </p:pic>
      <p:pic>
        <p:nvPicPr>
          <p:cNvPr id="32" name="Picture 31">
            <a:extLst>
              <a:ext uri="{FF2B5EF4-FFF2-40B4-BE49-F238E27FC236}">
                <a16:creationId xmlns:a16="http://schemas.microsoft.com/office/drawing/2014/main" id="{1C99CDF9-55F2-4C6E-87E2-166DC8DAD263}"/>
              </a:ext>
            </a:extLst>
          </p:cNvPr>
          <p:cNvPicPr>
            <a:picLocks noChangeAspect="1"/>
          </p:cNvPicPr>
          <p:nvPr/>
        </p:nvPicPr>
        <p:blipFill>
          <a:blip r:embed="rId6"/>
          <a:stretch>
            <a:fillRect/>
          </a:stretch>
        </p:blipFill>
        <p:spPr>
          <a:xfrm>
            <a:off x="833281" y="5098897"/>
            <a:ext cx="10299317" cy="1497379"/>
          </a:xfrm>
          <a:prstGeom prst="rect">
            <a:avLst/>
          </a:prstGeom>
          <a:ln>
            <a:solidFill>
              <a:schemeClr val="accent1"/>
            </a:solidFill>
          </a:ln>
        </p:spPr>
      </p:pic>
    </p:spTree>
    <p:extLst>
      <p:ext uri="{BB962C8B-B14F-4D97-AF65-F5344CB8AC3E}">
        <p14:creationId xmlns:p14="http://schemas.microsoft.com/office/powerpoint/2010/main" val="17613536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208928" y="1068759"/>
            <a:ext cx="7509172" cy="367793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100" b="1" i="0" dirty="0">
                <a:effectLst/>
                <a:latin typeface="+mj-lt"/>
              </a:rPr>
              <a:t>Evidence and Assessment</a:t>
            </a:r>
            <a:r>
              <a:rPr lang="en-US" sz="1100" b="0" i="0" dirty="0">
                <a:effectLst/>
                <a:latin typeface="+mj-lt"/>
              </a:rPr>
              <a:t> </a:t>
            </a:r>
          </a:p>
          <a:p>
            <a:pPr algn="l" rtl="0" fontAlgn="base"/>
            <a:endParaRPr lang="en-US" sz="1000" b="0" i="0" dirty="0">
              <a:effectLst/>
              <a:latin typeface="+mj-lt"/>
            </a:endParaRPr>
          </a:p>
          <a:p>
            <a:pPr algn="l" rtl="0" fontAlgn="base"/>
            <a:r>
              <a:rPr lang="en-US" sz="1100" b="0" i="0" dirty="0">
                <a:effectLst/>
                <a:latin typeface="+mj-lt"/>
              </a:rPr>
              <a:t>It is expected that evidence of the children’s art will be recorded in sketchbooks which can include the work, or photographs of the work they produce each lesson. Sketchbooks may include written reflections on the work of other artists/designers/architects, as well as the children’s written reflections on their own work. </a:t>
            </a:r>
            <a:endParaRPr lang="en-US" sz="1000" b="0" i="0" dirty="0">
              <a:effectLst/>
              <a:latin typeface="+mj-lt"/>
            </a:endParaRPr>
          </a:p>
          <a:p>
            <a:pPr algn="l" rtl="0" fontAlgn="base"/>
            <a:r>
              <a:rPr lang="en-US" sz="1100" b="0" i="0" dirty="0">
                <a:effectLst/>
                <a:latin typeface="+mj-lt"/>
              </a:rPr>
              <a:t>Activities children are directed to undertake in lessons are designed with an eye to the importance of learning and practicing process. These activities include verbal and written observations and observational, analytical and imaginative drawing activities in key stage 1, leading to the process of independent investigation, observation, annotation, sketching, design and planning (allowing the children to experiment and invent) by the end of key stage 2. Independent and investigative study and the understanding of process is particularly provided for in the units which conclude the year for years 5 and 6. </a:t>
            </a:r>
          </a:p>
          <a:p>
            <a:pPr algn="l" rtl="0" fontAlgn="base"/>
            <a:endParaRPr lang="en-US" sz="1000" b="0" i="0" dirty="0">
              <a:effectLst/>
              <a:latin typeface="+mj-lt"/>
            </a:endParaRPr>
          </a:p>
          <a:p>
            <a:pPr algn="l" rtl="0" fontAlgn="base"/>
            <a:r>
              <a:rPr lang="en-US" sz="1100" b="1" i="0" dirty="0">
                <a:effectLst/>
                <a:latin typeface="+mj-lt"/>
              </a:rPr>
              <a:t>Multiple-choice Quizzes</a:t>
            </a:r>
            <a:r>
              <a:rPr lang="en-US" sz="1100" b="0" i="0" dirty="0">
                <a:effectLst/>
                <a:latin typeface="+mj-lt"/>
              </a:rPr>
              <a:t> </a:t>
            </a:r>
          </a:p>
          <a:p>
            <a:pPr algn="l" rtl="0" fontAlgn="base"/>
            <a:endParaRPr lang="en-US" sz="1000" b="0" i="0" dirty="0">
              <a:effectLst/>
              <a:latin typeface="+mj-lt"/>
            </a:endParaRPr>
          </a:p>
          <a:p>
            <a:pPr algn="l" rtl="0" fontAlgn="base"/>
            <a:r>
              <a:rPr lang="en-US" sz="1100" b="0" i="0" dirty="0">
                <a:effectLst/>
                <a:latin typeface="+mj-lt"/>
              </a:rPr>
              <a:t>Multiple-choice quizzes will be included in the children’s sketchbooks, so that both children and teachers can easily identify progression in knowledge, process and application of skills.  </a:t>
            </a:r>
            <a:endParaRPr lang="en-US" sz="1000" b="0" i="0" dirty="0">
              <a:effectLst/>
              <a:latin typeface="+mj-lt"/>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21" name="Picture 20">
            <a:extLst>
              <a:ext uri="{FF2B5EF4-FFF2-40B4-BE49-F238E27FC236}">
                <a16:creationId xmlns:a16="http://schemas.microsoft.com/office/drawing/2014/main" id="{A0265360-80E6-4F0D-84F5-5C889A645EB1}"/>
              </a:ext>
            </a:extLst>
          </p:cNvPr>
          <p:cNvPicPr>
            <a:picLocks noChangeAspect="1"/>
          </p:cNvPicPr>
          <p:nvPr/>
        </p:nvPicPr>
        <p:blipFill>
          <a:blip r:embed="rId4"/>
          <a:stretch>
            <a:fillRect/>
          </a:stretch>
        </p:blipFill>
        <p:spPr>
          <a:xfrm>
            <a:off x="5563148" y="4866898"/>
            <a:ext cx="2154951" cy="1917511"/>
          </a:xfrm>
          <a:prstGeom prst="rect">
            <a:avLst/>
          </a:prstGeom>
          <a:ln>
            <a:solidFill>
              <a:schemeClr val="accent1"/>
            </a:solidFill>
          </a:ln>
        </p:spPr>
      </p:pic>
      <p:pic>
        <p:nvPicPr>
          <p:cNvPr id="23" name="Picture 22">
            <a:extLst>
              <a:ext uri="{FF2B5EF4-FFF2-40B4-BE49-F238E27FC236}">
                <a16:creationId xmlns:a16="http://schemas.microsoft.com/office/drawing/2014/main" id="{E88CF06F-B07B-498B-BFEF-BAB2105B20DE}"/>
              </a:ext>
            </a:extLst>
          </p:cNvPr>
          <p:cNvPicPr>
            <a:picLocks noChangeAspect="1"/>
          </p:cNvPicPr>
          <p:nvPr/>
        </p:nvPicPr>
        <p:blipFill>
          <a:blip r:embed="rId5"/>
          <a:stretch>
            <a:fillRect/>
          </a:stretch>
        </p:blipFill>
        <p:spPr>
          <a:xfrm>
            <a:off x="7896846" y="1068759"/>
            <a:ext cx="4086225" cy="2899902"/>
          </a:xfrm>
          <a:prstGeom prst="rect">
            <a:avLst/>
          </a:prstGeom>
          <a:ln>
            <a:solidFill>
              <a:schemeClr val="accent1"/>
            </a:solidFill>
          </a:ln>
        </p:spPr>
      </p:pic>
      <p:pic>
        <p:nvPicPr>
          <p:cNvPr id="25" name="Picture 24">
            <a:extLst>
              <a:ext uri="{FF2B5EF4-FFF2-40B4-BE49-F238E27FC236}">
                <a16:creationId xmlns:a16="http://schemas.microsoft.com/office/drawing/2014/main" id="{38ADB4E1-586A-4334-A79E-2EB73F94CCD7}"/>
              </a:ext>
            </a:extLst>
          </p:cNvPr>
          <p:cNvPicPr>
            <a:picLocks noChangeAspect="1"/>
          </p:cNvPicPr>
          <p:nvPr/>
        </p:nvPicPr>
        <p:blipFill>
          <a:blip r:embed="rId6"/>
          <a:stretch>
            <a:fillRect/>
          </a:stretch>
        </p:blipFill>
        <p:spPr>
          <a:xfrm>
            <a:off x="7937240" y="4102695"/>
            <a:ext cx="4045831" cy="2666751"/>
          </a:xfrm>
          <a:prstGeom prst="rect">
            <a:avLst/>
          </a:prstGeom>
          <a:ln>
            <a:solidFill>
              <a:schemeClr val="accent1"/>
            </a:solidFill>
          </a:ln>
        </p:spPr>
      </p:pic>
      <p:pic>
        <p:nvPicPr>
          <p:cNvPr id="1026" name="Picture 2">
            <a:extLst>
              <a:ext uri="{FF2B5EF4-FFF2-40B4-BE49-F238E27FC236}">
                <a16:creationId xmlns:a16="http://schemas.microsoft.com/office/drawing/2014/main" id="{59A8A376-EE11-4D54-8F33-A1151068D5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5878" y="4908764"/>
            <a:ext cx="2336286" cy="17507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1" name="Picture 7">
            <a:extLst>
              <a:ext uri="{FF2B5EF4-FFF2-40B4-BE49-F238E27FC236}">
                <a16:creationId xmlns:a16="http://schemas.microsoft.com/office/drawing/2014/main" id="{67E8F62C-2734-4314-9275-1E53557463A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8607" y="4954603"/>
            <a:ext cx="2336286" cy="17596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308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47377"/>
            <a:ext cx="11978639" cy="578619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r>
              <a:rPr lang="en-US" sz="1000" b="1" i="0" dirty="0">
                <a:solidFill>
                  <a:srgbClr val="000000"/>
                </a:solidFill>
                <a:effectLst/>
                <a:latin typeface="+mj-lt"/>
              </a:rPr>
              <a:t>Explicit instruction</a:t>
            </a:r>
            <a:r>
              <a:rPr lang="en-US" sz="1000" b="0" i="0" dirty="0">
                <a:solidFill>
                  <a:srgbClr val="000000"/>
                </a:solidFill>
                <a:effectLst/>
                <a:latin typeface="+mj-lt"/>
              </a:rPr>
              <a:t> - step-by-step modelling of what we want children to do, chunking the content and introducing new material in small steps </a:t>
            </a:r>
          </a:p>
          <a:p>
            <a:pPr algn="l" rtl="0" fontAlgn="base"/>
            <a:r>
              <a:rPr lang="en-US" sz="1000" b="0" i="0" dirty="0">
                <a:solidFill>
                  <a:srgbClr val="000000"/>
                </a:solidFill>
                <a:effectLst/>
                <a:latin typeface="+mj-lt"/>
              </a:rPr>
              <a:t> </a:t>
            </a:r>
          </a:p>
          <a:p>
            <a:pPr algn="l" rtl="0" fontAlgn="base">
              <a:buFont typeface="+mj-lt"/>
              <a:buAutoNum type="arabicPeriod" startAt="2"/>
            </a:pPr>
            <a:r>
              <a:rPr lang="en-US" sz="1000" b="1" i="0" dirty="0">
                <a:solidFill>
                  <a:srgbClr val="000000"/>
                </a:solidFill>
                <a:effectLst/>
                <a:latin typeface="+mj-lt"/>
              </a:rPr>
              <a:t>Cognitive and metacognitive strategies</a:t>
            </a:r>
            <a:r>
              <a:rPr lang="en-US" sz="1000" b="0" i="0" dirty="0">
                <a:solidFill>
                  <a:srgbClr val="000000"/>
                </a:solidFill>
                <a:effectLst/>
                <a:latin typeface="+mj-lt"/>
              </a:rPr>
              <a:t> – opportunity to recall information to transfer it to our long-term memory </a:t>
            </a:r>
          </a:p>
          <a:p>
            <a:pPr algn="l" rtl="0" fontAlgn="base"/>
            <a:r>
              <a:rPr lang="en-US" sz="1000" b="0" i="0" dirty="0">
                <a:solidFill>
                  <a:srgbClr val="000000"/>
                </a:solidFill>
                <a:effectLst/>
                <a:latin typeface="+mj-lt"/>
              </a:rPr>
              <a:t> </a:t>
            </a:r>
          </a:p>
          <a:p>
            <a:pPr algn="l" rtl="0" fontAlgn="base">
              <a:buFont typeface="+mj-lt"/>
              <a:buAutoNum type="arabicPeriod" startAt="3"/>
            </a:pPr>
            <a:r>
              <a:rPr lang="en-US" sz="1000" b="1" i="0" dirty="0">
                <a:solidFill>
                  <a:srgbClr val="000000"/>
                </a:solidFill>
                <a:effectLst/>
                <a:latin typeface="+mj-lt"/>
              </a:rPr>
              <a:t>Scaffolding</a:t>
            </a:r>
            <a:r>
              <a:rPr lang="en-US" sz="1000" b="0" i="0" dirty="0">
                <a:solidFill>
                  <a:srgbClr val="000000"/>
                </a:solidFill>
                <a:effectLst/>
                <a:latin typeface="+mj-lt"/>
              </a:rPr>
              <a:t> – pre-teaching, visual, verbal, written  </a:t>
            </a:r>
          </a:p>
          <a:p>
            <a:pPr algn="l" rtl="0" fontAlgn="base"/>
            <a:r>
              <a:rPr lang="en-US" sz="1000" b="0" i="0" u="sng" dirty="0">
                <a:solidFill>
                  <a:srgbClr val="000000"/>
                </a:solidFill>
                <a:effectLst/>
                <a:latin typeface="+mj-lt"/>
              </a:rPr>
              <a:t>Visual scaffolds</a:t>
            </a:r>
            <a:r>
              <a:rPr lang="en-US" sz="1000" b="0" i="0" dirty="0">
                <a:solidFill>
                  <a:srgbClr val="000000"/>
                </a:solidFill>
                <a:effectLst/>
                <a:latin typeface="+mj-lt"/>
              </a:rPr>
              <a:t> may support a pupil to know what equipment they need, the steps they need to take, what their work should look like, an aid to access teaching and learning </a:t>
            </a:r>
          </a:p>
          <a:p>
            <a:pPr algn="l" rtl="0" fontAlgn="base"/>
            <a:r>
              <a:rPr lang="en-US" sz="1000" b="0" i="0" u="sng" dirty="0">
                <a:solidFill>
                  <a:srgbClr val="000000"/>
                </a:solidFill>
                <a:effectLst/>
                <a:latin typeface="+mj-lt"/>
              </a:rPr>
              <a:t>Verbal scaffolds</a:t>
            </a:r>
            <a:r>
              <a:rPr lang="en-US" sz="1000" b="0" i="0" dirty="0">
                <a:solidFill>
                  <a:srgbClr val="000000"/>
                </a:solidFill>
                <a:effectLst/>
                <a:latin typeface="+mj-lt"/>
              </a:rPr>
              <a:t> may involve re teaching a tricky concept to a group of pupils, or using questioning to identify and address any misconceptions </a:t>
            </a:r>
          </a:p>
          <a:p>
            <a:pPr algn="l" rtl="0" fontAlgn="base"/>
            <a:r>
              <a:rPr lang="en-US" sz="1000" b="0" i="0" u="sng" dirty="0">
                <a:solidFill>
                  <a:srgbClr val="000000"/>
                </a:solidFill>
                <a:effectLst/>
                <a:latin typeface="+mj-lt"/>
              </a:rPr>
              <a:t>Written scaffolds</a:t>
            </a:r>
            <a:r>
              <a:rPr lang="en-US" sz="1000" b="0" i="0" dirty="0">
                <a:solidFill>
                  <a:srgbClr val="000000"/>
                </a:solidFill>
                <a:effectLst/>
                <a:latin typeface="+mj-lt"/>
              </a:rPr>
              <a:t> will be provided for a pupil to support them with an independent written task. It could be notes made on a whiteboard during a discussion, a word bank, a sentence starter, a writing frame, it could even be the child’s own previous work used to support their recall.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Scaffolds provide temporary assistance to pupils so they can successfully complete tasks that they cannot yet do independently. We use scaffolds flexibly, evaluate their effectiveness and gradually remove them once they are no longer needed.  </a:t>
            </a:r>
          </a:p>
          <a:p>
            <a:pPr algn="l" rtl="0" fontAlgn="base"/>
            <a:endParaRPr lang="en-US" sz="1000" b="0" i="0" dirty="0">
              <a:solidFill>
                <a:srgbClr val="000000"/>
              </a:solidFill>
              <a:effectLst/>
              <a:latin typeface="+mj-lt"/>
            </a:endParaRPr>
          </a:p>
          <a:p>
            <a:pPr algn="l" rtl="0" fontAlgn="base">
              <a:buFont typeface="+mj-lt"/>
              <a:buAutoNum type="arabicPeriod" startAt="4"/>
            </a:pPr>
            <a:r>
              <a:rPr lang="en-US" sz="1000" b="1" i="0" dirty="0">
                <a:solidFill>
                  <a:srgbClr val="000000"/>
                </a:solidFill>
                <a:effectLst/>
                <a:latin typeface="+mj-lt"/>
              </a:rPr>
              <a:t>Flexible  grouping</a:t>
            </a:r>
            <a:r>
              <a:rPr lang="en-US" sz="1000" b="0" i="0" dirty="0">
                <a:solidFill>
                  <a:srgbClr val="000000"/>
                </a:solidFill>
                <a:effectLst/>
                <a:latin typeface="+mj-lt"/>
              </a:rPr>
              <a:t>  - peer tutoring, Kagan grouping, flexible grouping </a:t>
            </a:r>
          </a:p>
          <a:p>
            <a:pPr algn="l" rtl="0" fontAlgn="base"/>
            <a:r>
              <a:rPr lang="en-US" sz="1000" b="0" i="0" dirty="0">
                <a:solidFill>
                  <a:srgbClr val="000000"/>
                </a:solidFill>
                <a:effectLst/>
                <a:latin typeface="+mj-lt"/>
              </a:rPr>
              <a:t> </a:t>
            </a:r>
          </a:p>
          <a:p>
            <a:pPr algn="l" rtl="0" fontAlgn="base">
              <a:buFont typeface="+mj-lt"/>
              <a:buAutoNum type="arabicPeriod" startAt="5"/>
            </a:pPr>
            <a:r>
              <a:rPr lang="en-US" sz="1000" b="1" i="0" dirty="0">
                <a:solidFill>
                  <a:srgbClr val="000000"/>
                </a:solidFill>
                <a:effectLst/>
                <a:latin typeface="+mj-lt"/>
              </a:rPr>
              <a:t>Assistive technology</a:t>
            </a:r>
            <a:r>
              <a:rPr lang="en-US" sz="1000" b="0" i="0" dirty="0">
                <a:solidFill>
                  <a:srgbClr val="000000"/>
                </a:solidFill>
                <a:effectLst/>
                <a:latin typeface="+mj-lt"/>
              </a:rPr>
              <a:t> – to support delivery and recording of work </a:t>
            </a:r>
          </a:p>
          <a:p>
            <a:pPr algn="l" rtl="0" fontAlgn="base">
              <a:buFont typeface="+mj-lt"/>
              <a:buAutoNum type="arabicPeriod" startAt="5"/>
            </a:pPr>
            <a:endParaRPr lang="en-US" sz="1000" b="0" i="0" dirty="0">
              <a:solidFill>
                <a:srgbClr val="000000"/>
              </a:solidFill>
              <a:effectLst/>
              <a:latin typeface="+mj-lt"/>
            </a:endParaRPr>
          </a:p>
          <a:p>
            <a:pPr algn="l" rtl="0" fontAlgn="base"/>
            <a:r>
              <a:rPr lang="en-US" sz="1000" b="1" i="0" dirty="0">
                <a:solidFill>
                  <a:srgbClr val="000000"/>
                </a:solidFill>
                <a:effectLst/>
                <a:latin typeface="+mj-lt"/>
              </a:rPr>
              <a:t>Rosenshine’s Principles of instruction:</a:t>
            </a:r>
            <a:r>
              <a:rPr lang="en-US" sz="1000" b="0" i="0" dirty="0">
                <a:solidFill>
                  <a:srgbClr val="000000"/>
                </a:solidFill>
                <a:effectLst/>
                <a:latin typeface="+mj-lt"/>
              </a:rPr>
              <a:t> </a:t>
            </a:r>
          </a:p>
          <a:p>
            <a:pPr algn="l" rtl="0" fontAlgn="base">
              <a:buFont typeface="Arial" panose="020B0604020202020204" pitchFamily="34" charset="0"/>
              <a:buChar char="•"/>
            </a:pPr>
            <a:r>
              <a:rPr lang="en-US" sz="1000" b="0" i="0" dirty="0">
                <a:solidFill>
                  <a:srgbClr val="000000"/>
                </a:solidFill>
                <a:effectLst/>
                <a:latin typeface="+mj-lt"/>
              </a:rPr>
              <a:t>Begin a lesson with a short review of previous learning </a:t>
            </a:r>
          </a:p>
          <a:p>
            <a:pPr algn="l" rtl="0" fontAlgn="base">
              <a:buFont typeface="Arial" panose="020B0604020202020204" pitchFamily="34" charset="0"/>
              <a:buChar char="•"/>
            </a:pPr>
            <a:r>
              <a:rPr lang="en-US" sz="1000" b="0" i="0" dirty="0">
                <a:solidFill>
                  <a:srgbClr val="000000"/>
                </a:solidFill>
                <a:effectLst/>
                <a:latin typeface="+mj-lt"/>
              </a:rPr>
              <a:t>Present new material in small steps with pupil practice </a:t>
            </a:r>
          </a:p>
          <a:p>
            <a:pPr algn="l" rtl="0" fontAlgn="base">
              <a:buFont typeface="Arial" panose="020B0604020202020204" pitchFamily="34" charset="0"/>
              <a:buChar char="•"/>
            </a:pPr>
            <a:r>
              <a:rPr lang="en-US" sz="1000" b="0" i="0" dirty="0">
                <a:solidFill>
                  <a:srgbClr val="000000"/>
                </a:solidFill>
                <a:effectLst/>
                <a:latin typeface="+mj-lt"/>
              </a:rPr>
              <a:t>Ask questions and check responses </a:t>
            </a:r>
          </a:p>
          <a:p>
            <a:pPr algn="l" rtl="0" fontAlgn="base">
              <a:buFont typeface="Arial" panose="020B0604020202020204" pitchFamily="34" charset="0"/>
              <a:buChar char="•"/>
            </a:pPr>
            <a:r>
              <a:rPr lang="en-US" sz="1000" b="0" i="0" dirty="0">
                <a:solidFill>
                  <a:srgbClr val="000000"/>
                </a:solidFill>
                <a:effectLst/>
                <a:latin typeface="+mj-lt"/>
              </a:rPr>
              <a:t>Provide models </a:t>
            </a:r>
          </a:p>
          <a:p>
            <a:pPr algn="l" rtl="0" fontAlgn="base">
              <a:buFont typeface="Arial" panose="020B0604020202020204" pitchFamily="34" charset="0"/>
              <a:buChar char="•"/>
            </a:pPr>
            <a:r>
              <a:rPr lang="en-US" sz="1000" b="0" i="0" dirty="0">
                <a:solidFill>
                  <a:srgbClr val="000000"/>
                </a:solidFill>
                <a:effectLst/>
                <a:latin typeface="+mj-lt"/>
              </a:rPr>
              <a:t>Guide pupil practice, provide scaffolding and support </a:t>
            </a:r>
          </a:p>
          <a:p>
            <a:pPr algn="l" rtl="0" fontAlgn="base">
              <a:buFont typeface="Arial" panose="020B0604020202020204" pitchFamily="34" charset="0"/>
              <a:buChar char="•"/>
            </a:pPr>
            <a:r>
              <a:rPr lang="en-US" sz="1000" b="0" i="0" dirty="0">
                <a:solidFill>
                  <a:srgbClr val="000000"/>
                </a:solidFill>
                <a:effectLst/>
                <a:latin typeface="+mj-lt"/>
              </a:rPr>
              <a:t>Encourage independent practice and check pupil understanding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All children receive a high quality and ambitious education </a:t>
            </a:r>
          </a:p>
          <a:p>
            <a:pPr algn="just" rtl="0" fontAlgn="base"/>
            <a:r>
              <a:rPr lang="en-US" sz="1000" b="0" i="0" dirty="0">
                <a:solidFill>
                  <a:srgbClr val="000000"/>
                </a:solidFill>
                <a:effectLst/>
                <a:latin typeface="+mj-lt"/>
              </a:rPr>
              <a:t>All learners have access to the same academic opportunities by offering a stimulating and ambitious curriculum, adjusted to the needs of pupils with SEND, so that they are able to reach their full potential </a:t>
            </a:r>
          </a:p>
          <a:p>
            <a:pPr algn="l" rtl="0" fontAlgn="base"/>
            <a:r>
              <a:rPr lang="en-US" sz="1000" b="0" i="0" dirty="0">
                <a:solidFill>
                  <a:srgbClr val="000000"/>
                </a:solidFill>
                <a:effectLst/>
                <a:latin typeface="+mj-lt"/>
              </a:rPr>
              <a:t>It is vital that our children are equipped with the tools needed to become independent learners </a:t>
            </a:r>
          </a:p>
          <a:p>
            <a:pPr algn="just" rtl="0" fontAlgn="base"/>
            <a:r>
              <a:rPr lang="en-US" sz="1000" b="0" i="0" dirty="0">
                <a:solidFill>
                  <a:srgbClr val="000000"/>
                </a:solidFill>
                <a:effectLst/>
                <a:latin typeface="+mj-lt"/>
              </a:rPr>
              <a:t>Our curriculum will ensure that all pupils gain a greater understanding of how they learn and the skills of resilience, collaboration, participation, investigation, thinking, creativity, motivation and reflection </a:t>
            </a:r>
          </a:p>
          <a:p>
            <a:pPr algn="just" rtl="0" fontAlgn="base"/>
            <a:r>
              <a:rPr lang="en-US" sz="1000" b="0" i="0" dirty="0">
                <a:solidFill>
                  <a:srgbClr val="000000"/>
                </a:solidFill>
                <a:effectLst/>
                <a:latin typeface="+mj-lt"/>
              </a:rPr>
              <a:t>We provide an accessible learning environment which is tailored to the individual needs of all pupils </a:t>
            </a:r>
          </a:p>
          <a:p>
            <a:pPr algn="just" rtl="0" fontAlgn="base"/>
            <a:r>
              <a:rPr lang="en-US" sz="1000" b="0" i="0" dirty="0">
                <a:solidFill>
                  <a:srgbClr val="000000"/>
                </a:solidFill>
                <a:effectLst/>
                <a:latin typeface="+mj-lt"/>
              </a:rPr>
              <a:t>Pupils are supported by adults following a cycle of assess, plan, do, review, making necessary adjustments to the curriculum to meet the needs of all pupils </a:t>
            </a:r>
          </a:p>
          <a:p>
            <a:pPr algn="just" rtl="0" fontAlgn="base"/>
            <a:r>
              <a:rPr lang="en-US" sz="1000" b="0" i="0" dirty="0">
                <a:solidFill>
                  <a:srgbClr val="000000"/>
                </a:solidFill>
                <a:effectLst/>
                <a:latin typeface="+mj-lt"/>
              </a:rPr>
              <a:t>All learners are respected and acknowledged for their personal contribution</a:t>
            </a:r>
          </a:p>
        </p:txBody>
      </p:sp>
      <p:pic>
        <p:nvPicPr>
          <p:cNvPr id="2050" name="Picture 2">
            <a:extLst>
              <a:ext uri="{FF2B5EF4-FFF2-40B4-BE49-F238E27FC236}">
                <a16:creationId xmlns:a16="http://schemas.microsoft.com/office/drawing/2014/main" id="{F457432E-00E4-42FB-BBD4-62456C3E9C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4310" y="3162300"/>
            <a:ext cx="2381250" cy="19716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478C8DB9-D119-4E89-AE26-E8DA8AE758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00210" y="3162300"/>
            <a:ext cx="2409825" cy="19907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352</TotalTime>
  <Words>1640</Words>
  <Application>Microsoft Office PowerPoint</Application>
  <PresentationFormat>Widescreen</PresentationFormat>
  <Paragraphs>185</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13</cp:revision>
  <dcterms:created xsi:type="dcterms:W3CDTF">2023-10-03T11:46:08Z</dcterms:created>
  <dcterms:modified xsi:type="dcterms:W3CDTF">2023-10-12T12:41:09Z</dcterms:modified>
</cp:coreProperties>
</file>