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58" r:id="rId4"/>
    <p:sldId id="269" r:id="rId5"/>
    <p:sldId id="313" r:id="rId6"/>
    <p:sldId id="312" r:id="rId7"/>
    <p:sldId id="295" r:id="rId8"/>
    <p:sldId id="320" r:id="rId9"/>
    <p:sldId id="314" r:id="rId10"/>
    <p:sldId id="260" r:id="rId11"/>
    <p:sldId id="270"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3A1057E-D140-4667-B534-C6ABE9B46DD4}" v="19" dt="2023-10-12T09:55:31.55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uce  Craggs" userId="be112f42-67c2-4ea5-9d71-cb08a36d1894" providerId="ADAL" clId="{93A1057E-D140-4667-B534-C6ABE9B46DD4}"/>
    <pc:docChg chg="undo custSel addSld delSld modSld">
      <pc:chgData name="Bruce  Craggs" userId="be112f42-67c2-4ea5-9d71-cb08a36d1894" providerId="ADAL" clId="{93A1057E-D140-4667-B534-C6ABE9B46DD4}" dt="2023-10-12T10:00:04.527" v="319" actId="20577"/>
      <pc:docMkLst>
        <pc:docMk/>
      </pc:docMkLst>
      <pc:sldChg chg="addSp delSp modSp mod">
        <pc:chgData name="Bruce  Craggs" userId="be112f42-67c2-4ea5-9d71-cb08a36d1894" providerId="ADAL" clId="{93A1057E-D140-4667-B534-C6ABE9B46DD4}" dt="2023-10-12T10:00:04.527" v="319" actId="20577"/>
        <pc:sldMkLst>
          <pc:docMk/>
          <pc:sldMk cId="844812488" sldId="256"/>
        </pc:sldMkLst>
        <pc:spChg chg="mod">
          <ac:chgData name="Bruce  Craggs" userId="be112f42-67c2-4ea5-9d71-cb08a36d1894" providerId="ADAL" clId="{93A1057E-D140-4667-B534-C6ABE9B46DD4}" dt="2023-10-12T10:00:04.527" v="319" actId="20577"/>
          <ac:spMkLst>
            <pc:docMk/>
            <pc:sldMk cId="844812488" sldId="256"/>
            <ac:spMk id="15" creationId="{CAA4881D-4CCB-4663-AE41-0AC1CB916C7E}"/>
          </ac:spMkLst>
        </pc:spChg>
        <pc:picChg chg="del">
          <ac:chgData name="Bruce  Craggs" userId="be112f42-67c2-4ea5-9d71-cb08a36d1894" providerId="ADAL" clId="{93A1057E-D140-4667-B534-C6ABE9B46DD4}" dt="2023-10-12T09:38:45.864" v="2" actId="478"/>
          <ac:picMkLst>
            <pc:docMk/>
            <pc:sldMk cId="844812488" sldId="256"/>
            <ac:picMk id="11" creationId="{19F43BBC-1E38-4808-9457-1A594FC646D6}"/>
          </ac:picMkLst>
        </pc:picChg>
        <pc:picChg chg="add mod">
          <ac:chgData name="Bruce  Craggs" userId="be112f42-67c2-4ea5-9d71-cb08a36d1894" providerId="ADAL" clId="{93A1057E-D140-4667-B534-C6ABE9B46DD4}" dt="2023-10-12T09:39:16.472" v="7" actId="1076"/>
          <ac:picMkLst>
            <pc:docMk/>
            <pc:sldMk cId="844812488" sldId="256"/>
            <ac:picMk id="14" creationId="{CC565C36-465D-49B3-B669-9522B8130E34}"/>
          </ac:picMkLst>
        </pc:picChg>
      </pc:sldChg>
      <pc:sldChg chg="addSp modSp mod">
        <pc:chgData name="Bruce  Craggs" userId="be112f42-67c2-4ea5-9d71-cb08a36d1894" providerId="ADAL" clId="{93A1057E-D140-4667-B534-C6ABE9B46DD4}" dt="2023-10-12T09:41:19.740" v="33" actId="1076"/>
        <pc:sldMkLst>
          <pc:docMk/>
          <pc:sldMk cId="2561508746" sldId="257"/>
        </pc:sldMkLst>
        <pc:spChg chg="mod">
          <ac:chgData name="Bruce  Craggs" userId="be112f42-67c2-4ea5-9d71-cb08a36d1894" providerId="ADAL" clId="{93A1057E-D140-4667-B534-C6ABE9B46DD4}" dt="2023-10-12T09:39:22.642" v="14" actId="20577"/>
          <ac:spMkLst>
            <pc:docMk/>
            <pc:sldMk cId="2561508746" sldId="257"/>
            <ac:spMk id="4" creationId="{0F17D85B-957E-4E41-A065-73DEF7442967}"/>
          </ac:spMkLst>
        </pc:spChg>
        <pc:spChg chg="mod">
          <ac:chgData name="Bruce  Craggs" userId="be112f42-67c2-4ea5-9d71-cb08a36d1894" providerId="ADAL" clId="{93A1057E-D140-4667-B534-C6ABE9B46DD4}" dt="2023-10-12T09:40:23.612" v="19" actId="20577"/>
          <ac:spMkLst>
            <pc:docMk/>
            <pc:sldMk cId="2561508746" sldId="257"/>
            <ac:spMk id="10" creationId="{737BC8CF-04CF-4BD4-98FC-63F100E3637D}"/>
          </ac:spMkLst>
        </pc:spChg>
        <pc:picChg chg="add mod">
          <ac:chgData name="Bruce  Craggs" userId="be112f42-67c2-4ea5-9d71-cb08a36d1894" providerId="ADAL" clId="{93A1057E-D140-4667-B534-C6ABE9B46DD4}" dt="2023-10-12T09:41:19.740" v="33" actId="1076"/>
          <ac:picMkLst>
            <pc:docMk/>
            <pc:sldMk cId="2561508746" sldId="257"/>
            <ac:picMk id="6" creationId="{9888F417-BAD0-4BF9-BBB4-7533C7A5A008}"/>
          </ac:picMkLst>
        </pc:picChg>
        <pc:picChg chg="add mod">
          <ac:chgData name="Bruce  Craggs" userId="be112f42-67c2-4ea5-9d71-cb08a36d1894" providerId="ADAL" clId="{93A1057E-D140-4667-B534-C6ABE9B46DD4}" dt="2023-10-12T09:41:19.740" v="33" actId="1076"/>
          <ac:picMkLst>
            <pc:docMk/>
            <pc:sldMk cId="2561508746" sldId="257"/>
            <ac:picMk id="8" creationId="{FC47BA36-B5F6-498C-972E-100DB2D0D386}"/>
          </ac:picMkLst>
        </pc:picChg>
      </pc:sldChg>
      <pc:sldChg chg="addSp modSp mod">
        <pc:chgData name="Bruce  Craggs" userId="be112f42-67c2-4ea5-9d71-cb08a36d1894" providerId="ADAL" clId="{93A1057E-D140-4667-B534-C6ABE9B46DD4}" dt="2023-10-12T09:41:11.677" v="31" actId="1076"/>
        <pc:sldMkLst>
          <pc:docMk/>
          <pc:sldMk cId="2639884630" sldId="258"/>
        </pc:sldMkLst>
        <pc:spChg chg="mod">
          <ac:chgData name="Bruce  Craggs" userId="be112f42-67c2-4ea5-9d71-cb08a36d1894" providerId="ADAL" clId="{93A1057E-D140-4667-B534-C6ABE9B46DD4}" dt="2023-10-12T09:40:50.619" v="24" actId="1076"/>
          <ac:spMkLst>
            <pc:docMk/>
            <pc:sldMk cId="2639884630" sldId="258"/>
            <ac:spMk id="11" creationId="{1861437B-A821-4FA8-A7F2-4CCA7CCCFDCC}"/>
          </ac:spMkLst>
        </pc:spChg>
        <pc:spChg chg="mod">
          <ac:chgData name="Bruce  Craggs" userId="be112f42-67c2-4ea5-9d71-cb08a36d1894" providerId="ADAL" clId="{93A1057E-D140-4667-B534-C6ABE9B46DD4}" dt="2023-10-12T09:39:26.949" v="15"/>
          <ac:spMkLst>
            <pc:docMk/>
            <pc:sldMk cId="2639884630" sldId="258"/>
            <ac:spMk id="16" creationId="{4DB08212-1684-4DD1-9574-1DCCB0852B13}"/>
          </ac:spMkLst>
        </pc:spChg>
        <pc:picChg chg="add mod">
          <ac:chgData name="Bruce  Craggs" userId="be112f42-67c2-4ea5-9d71-cb08a36d1894" providerId="ADAL" clId="{93A1057E-D140-4667-B534-C6ABE9B46DD4}" dt="2023-10-12T09:41:11.677" v="31" actId="1076"/>
          <ac:picMkLst>
            <pc:docMk/>
            <pc:sldMk cId="2639884630" sldId="258"/>
            <ac:picMk id="10" creationId="{6CFF16AB-2A31-4A07-8803-BD8F20CDA9DD}"/>
          </ac:picMkLst>
        </pc:picChg>
        <pc:picChg chg="add mod">
          <ac:chgData name="Bruce  Craggs" userId="be112f42-67c2-4ea5-9d71-cb08a36d1894" providerId="ADAL" clId="{93A1057E-D140-4667-B534-C6ABE9B46DD4}" dt="2023-10-12T09:41:08.867" v="29" actId="1440"/>
          <ac:picMkLst>
            <pc:docMk/>
            <pc:sldMk cId="2639884630" sldId="258"/>
            <ac:picMk id="3074" creationId="{6DCF3FD3-433B-4818-9034-456A05A28E16}"/>
          </ac:picMkLst>
        </pc:picChg>
      </pc:sldChg>
      <pc:sldChg chg="addSp delSp modSp mod">
        <pc:chgData name="Bruce  Craggs" userId="be112f42-67c2-4ea5-9d71-cb08a36d1894" providerId="ADAL" clId="{93A1057E-D140-4667-B534-C6ABE9B46DD4}" dt="2023-10-12T09:58:24.827" v="282" actId="14100"/>
        <pc:sldMkLst>
          <pc:docMk/>
          <pc:sldMk cId="1769308161" sldId="260"/>
        </pc:sldMkLst>
        <pc:spChg chg="mod">
          <ac:chgData name="Bruce  Craggs" userId="be112f42-67c2-4ea5-9d71-cb08a36d1894" providerId="ADAL" clId="{93A1057E-D140-4667-B534-C6ABE9B46DD4}" dt="2023-10-12T09:58:24.827" v="282" actId="14100"/>
          <ac:spMkLst>
            <pc:docMk/>
            <pc:sldMk cId="1769308161" sldId="260"/>
            <ac:spMk id="10" creationId="{737BC8CF-04CF-4BD4-98FC-63F100E3637D}"/>
          </ac:spMkLst>
        </pc:spChg>
        <pc:picChg chg="del">
          <ac:chgData name="Bruce  Craggs" userId="be112f42-67c2-4ea5-9d71-cb08a36d1894" providerId="ADAL" clId="{93A1057E-D140-4667-B534-C6ABE9B46DD4}" dt="2023-10-12T09:54:58.169" v="248" actId="478"/>
          <ac:picMkLst>
            <pc:docMk/>
            <pc:sldMk cId="1769308161" sldId="260"/>
            <ac:picMk id="21" creationId="{A0265360-80E6-4F0D-84F5-5C889A645EB1}"/>
          </ac:picMkLst>
        </pc:picChg>
        <pc:picChg chg="del">
          <ac:chgData name="Bruce  Craggs" userId="be112f42-67c2-4ea5-9d71-cb08a36d1894" providerId="ADAL" clId="{93A1057E-D140-4667-B534-C6ABE9B46DD4}" dt="2023-10-12T09:54:58.901" v="250" actId="478"/>
          <ac:picMkLst>
            <pc:docMk/>
            <pc:sldMk cId="1769308161" sldId="260"/>
            <ac:picMk id="23" creationId="{E88CF06F-B07B-498B-BFEF-BAB2105B20DE}"/>
          </ac:picMkLst>
        </pc:picChg>
        <pc:picChg chg="del">
          <ac:chgData name="Bruce  Craggs" userId="be112f42-67c2-4ea5-9d71-cb08a36d1894" providerId="ADAL" clId="{93A1057E-D140-4667-B534-C6ABE9B46DD4}" dt="2023-10-12T09:54:58.538" v="249" actId="478"/>
          <ac:picMkLst>
            <pc:docMk/>
            <pc:sldMk cId="1769308161" sldId="260"/>
            <ac:picMk id="25" creationId="{38ADB4E1-586A-4334-A79E-2EB73F94CCD7}"/>
          </ac:picMkLst>
        </pc:picChg>
        <pc:picChg chg="add mod">
          <ac:chgData name="Bruce  Craggs" userId="be112f42-67c2-4ea5-9d71-cb08a36d1894" providerId="ADAL" clId="{93A1057E-D140-4667-B534-C6ABE9B46DD4}" dt="2023-10-12T09:58:23.358" v="281" actId="1076"/>
          <ac:picMkLst>
            <pc:docMk/>
            <pc:sldMk cId="1769308161" sldId="260"/>
            <ac:picMk id="27" creationId="{E7F9E890-FE04-477B-8531-1CF0F5DFE84D}"/>
          </ac:picMkLst>
        </pc:picChg>
        <pc:picChg chg="del">
          <ac:chgData name="Bruce  Craggs" userId="be112f42-67c2-4ea5-9d71-cb08a36d1894" providerId="ADAL" clId="{93A1057E-D140-4667-B534-C6ABE9B46DD4}" dt="2023-10-12T09:54:49.602" v="244" actId="478"/>
          <ac:picMkLst>
            <pc:docMk/>
            <pc:sldMk cId="1769308161" sldId="260"/>
            <ac:picMk id="1026" creationId="{59A8A376-EE11-4D54-8F33-A1151068D54C}"/>
          </ac:picMkLst>
        </pc:picChg>
        <pc:picChg chg="del">
          <ac:chgData name="Bruce  Craggs" userId="be112f42-67c2-4ea5-9d71-cb08a36d1894" providerId="ADAL" clId="{93A1057E-D140-4667-B534-C6ABE9B46DD4}" dt="2023-10-12T09:54:50.087" v="245" actId="478"/>
          <ac:picMkLst>
            <pc:docMk/>
            <pc:sldMk cId="1769308161" sldId="260"/>
            <ac:picMk id="1031" creationId="{67E8F62C-2734-4314-9275-1E53557463A5}"/>
          </ac:picMkLst>
        </pc:picChg>
      </pc:sldChg>
      <pc:sldChg chg="addSp modSp mod">
        <pc:chgData name="Bruce  Craggs" userId="be112f42-67c2-4ea5-9d71-cb08a36d1894" providerId="ADAL" clId="{93A1057E-D140-4667-B534-C6ABE9B46DD4}" dt="2023-10-12T09:41:41.724" v="38" actId="1076"/>
        <pc:sldMkLst>
          <pc:docMk/>
          <pc:sldMk cId="4003961473" sldId="269"/>
        </pc:sldMkLst>
        <pc:spChg chg="mod">
          <ac:chgData name="Bruce  Craggs" userId="be112f42-67c2-4ea5-9d71-cb08a36d1894" providerId="ADAL" clId="{93A1057E-D140-4667-B534-C6ABE9B46DD4}" dt="2023-10-12T09:41:41.724" v="38" actId="1076"/>
          <ac:spMkLst>
            <pc:docMk/>
            <pc:sldMk cId="4003961473" sldId="269"/>
            <ac:spMk id="11" creationId="{1861437B-A821-4FA8-A7F2-4CCA7CCCFDCC}"/>
          </ac:spMkLst>
        </pc:spChg>
        <pc:spChg chg="mod">
          <ac:chgData name="Bruce  Craggs" userId="be112f42-67c2-4ea5-9d71-cb08a36d1894" providerId="ADAL" clId="{93A1057E-D140-4667-B534-C6ABE9B46DD4}" dt="2023-10-12T09:39:28.707" v="16"/>
          <ac:spMkLst>
            <pc:docMk/>
            <pc:sldMk cId="4003961473" sldId="269"/>
            <ac:spMk id="16" creationId="{4DB08212-1684-4DD1-9574-1DCCB0852B13}"/>
          </ac:spMkLst>
        </pc:spChg>
        <pc:picChg chg="add mod">
          <ac:chgData name="Bruce  Craggs" userId="be112f42-67c2-4ea5-9d71-cb08a36d1894" providerId="ADAL" clId="{93A1057E-D140-4667-B534-C6ABE9B46DD4}" dt="2023-10-12T09:41:23.178" v="34"/>
          <ac:picMkLst>
            <pc:docMk/>
            <pc:sldMk cId="4003961473" sldId="269"/>
            <ac:picMk id="12" creationId="{250F3997-F3AC-417A-87F1-3120B07B5C40}"/>
          </ac:picMkLst>
        </pc:picChg>
        <pc:picChg chg="add mod">
          <ac:chgData name="Bruce  Craggs" userId="be112f42-67c2-4ea5-9d71-cb08a36d1894" providerId="ADAL" clId="{93A1057E-D140-4667-B534-C6ABE9B46DD4}" dt="2023-10-12T09:41:23.178" v="34"/>
          <ac:picMkLst>
            <pc:docMk/>
            <pc:sldMk cId="4003961473" sldId="269"/>
            <ac:picMk id="13" creationId="{9CEE5A77-FB7E-4881-B279-337DD0A839B9}"/>
          </ac:picMkLst>
        </pc:picChg>
      </pc:sldChg>
      <pc:sldChg chg="addSp delSp modSp mod">
        <pc:chgData name="Bruce  Craggs" userId="be112f42-67c2-4ea5-9d71-cb08a36d1894" providerId="ADAL" clId="{93A1057E-D140-4667-B534-C6ABE9B46DD4}" dt="2023-10-12T09:55:52.333" v="263" actId="1076"/>
        <pc:sldMkLst>
          <pc:docMk/>
          <pc:sldMk cId="3256413610" sldId="270"/>
        </pc:sldMkLst>
        <pc:picChg chg="add mod">
          <ac:chgData name="Bruce  Craggs" userId="be112f42-67c2-4ea5-9d71-cb08a36d1894" providerId="ADAL" clId="{93A1057E-D140-4667-B534-C6ABE9B46DD4}" dt="2023-10-12T09:55:52.333" v="263" actId="1076"/>
          <ac:picMkLst>
            <pc:docMk/>
            <pc:sldMk cId="3256413610" sldId="270"/>
            <ac:picMk id="3" creationId="{3150274A-8396-4E37-AA67-91C0E1152DB3}"/>
          </ac:picMkLst>
        </pc:picChg>
        <pc:picChg chg="del">
          <ac:chgData name="Bruce  Craggs" userId="be112f42-67c2-4ea5-9d71-cb08a36d1894" providerId="ADAL" clId="{93A1057E-D140-4667-B534-C6ABE9B46DD4}" dt="2023-10-12T09:55:31.193" v="251" actId="478"/>
          <ac:picMkLst>
            <pc:docMk/>
            <pc:sldMk cId="3256413610" sldId="270"/>
            <ac:picMk id="2050" creationId="{F457432E-00E4-42FB-BBD4-62456C3E9C77}"/>
          </ac:picMkLst>
        </pc:picChg>
        <pc:picChg chg="del">
          <ac:chgData name="Bruce  Craggs" userId="be112f42-67c2-4ea5-9d71-cb08a36d1894" providerId="ADAL" clId="{93A1057E-D140-4667-B534-C6ABE9B46DD4}" dt="2023-10-12T09:55:31.558" v="252" actId="478"/>
          <ac:picMkLst>
            <pc:docMk/>
            <pc:sldMk cId="3256413610" sldId="270"/>
            <ac:picMk id="2051" creationId="{478C8DB9-D119-4E89-AE26-E8DA8AE75826}"/>
          </ac:picMkLst>
        </pc:picChg>
      </pc:sldChg>
      <pc:sldChg chg="addSp delSp modSp mod">
        <pc:chgData name="Bruce  Craggs" userId="be112f42-67c2-4ea5-9d71-cb08a36d1894" providerId="ADAL" clId="{93A1057E-D140-4667-B534-C6ABE9B46DD4}" dt="2023-10-12T09:58:53.903" v="288" actId="208"/>
        <pc:sldMkLst>
          <pc:docMk/>
          <pc:sldMk cId="1271154762" sldId="295"/>
        </pc:sldMkLst>
        <pc:spChg chg="mod">
          <ac:chgData name="Bruce  Craggs" userId="be112f42-67c2-4ea5-9d71-cb08a36d1894" providerId="ADAL" clId="{93A1057E-D140-4667-B534-C6ABE9B46DD4}" dt="2023-10-12T09:52:52.892" v="200" actId="20577"/>
          <ac:spMkLst>
            <pc:docMk/>
            <pc:sldMk cId="1271154762" sldId="295"/>
            <ac:spMk id="4" creationId="{0F17D85B-957E-4E41-A065-73DEF7442967}"/>
          </ac:spMkLst>
        </pc:spChg>
        <pc:spChg chg="mod">
          <ac:chgData name="Bruce  Craggs" userId="be112f42-67c2-4ea5-9d71-cb08a36d1894" providerId="ADAL" clId="{93A1057E-D140-4667-B534-C6ABE9B46DD4}" dt="2023-10-12T09:51:07.391" v="142" actId="1036"/>
          <ac:spMkLst>
            <pc:docMk/>
            <pc:sldMk cId="1271154762" sldId="295"/>
            <ac:spMk id="15" creationId="{BB87E228-65C9-4A2E-A137-6059ACB82C4B}"/>
          </ac:spMkLst>
        </pc:spChg>
        <pc:picChg chg="del">
          <ac:chgData name="Bruce  Craggs" userId="be112f42-67c2-4ea5-9d71-cb08a36d1894" providerId="ADAL" clId="{93A1057E-D140-4667-B534-C6ABE9B46DD4}" dt="2023-10-12T09:49:16.697" v="90" actId="478"/>
          <ac:picMkLst>
            <pc:docMk/>
            <pc:sldMk cId="1271154762" sldId="295"/>
            <ac:picMk id="14" creationId="{28EBA3FB-838D-40D4-B2C7-9C07A4EC6DDE}"/>
          </ac:picMkLst>
        </pc:picChg>
        <pc:picChg chg="del">
          <ac:chgData name="Bruce  Craggs" userId="be112f42-67c2-4ea5-9d71-cb08a36d1894" providerId="ADAL" clId="{93A1057E-D140-4667-B534-C6ABE9B46DD4}" dt="2023-10-12T09:49:16.998" v="91" actId="478"/>
          <ac:picMkLst>
            <pc:docMk/>
            <pc:sldMk cId="1271154762" sldId="295"/>
            <ac:picMk id="16" creationId="{A0B7AFF3-6F10-4336-A924-DA5130430ADF}"/>
          </ac:picMkLst>
        </pc:picChg>
        <pc:picChg chg="del">
          <ac:chgData name="Bruce  Craggs" userId="be112f42-67c2-4ea5-9d71-cb08a36d1894" providerId="ADAL" clId="{93A1057E-D140-4667-B534-C6ABE9B46DD4}" dt="2023-10-12T09:49:17.683" v="93" actId="478"/>
          <ac:picMkLst>
            <pc:docMk/>
            <pc:sldMk cId="1271154762" sldId="295"/>
            <ac:picMk id="17" creationId="{14E9D106-DDF5-4014-94EA-4A0B0C4CAA25}"/>
          </ac:picMkLst>
        </pc:picChg>
        <pc:picChg chg="del">
          <ac:chgData name="Bruce  Craggs" userId="be112f42-67c2-4ea5-9d71-cb08a36d1894" providerId="ADAL" clId="{93A1057E-D140-4667-B534-C6ABE9B46DD4}" dt="2023-10-12T09:49:17.351" v="92" actId="478"/>
          <ac:picMkLst>
            <pc:docMk/>
            <pc:sldMk cId="1271154762" sldId="295"/>
            <ac:picMk id="19" creationId="{680B9260-7CDD-4BD3-A0E8-16F29003C388}"/>
          </ac:picMkLst>
        </pc:picChg>
        <pc:picChg chg="add mod">
          <ac:chgData name="Bruce  Craggs" userId="be112f42-67c2-4ea5-9d71-cb08a36d1894" providerId="ADAL" clId="{93A1057E-D140-4667-B534-C6ABE9B46DD4}" dt="2023-10-12T09:58:53.903" v="288" actId="208"/>
          <ac:picMkLst>
            <pc:docMk/>
            <pc:sldMk cId="1271154762" sldId="295"/>
            <ac:picMk id="21" creationId="{AF36F5AE-32E1-4EDE-9B90-52DC92743308}"/>
          </ac:picMkLst>
        </pc:picChg>
        <pc:picChg chg="add mod">
          <ac:chgData name="Bruce  Craggs" userId="be112f42-67c2-4ea5-9d71-cb08a36d1894" providerId="ADAL" clId="{93A1057E-D140-4667-B534-C6ABE9B46DD4}" dt="2023-10-12T09:58:53.903" v="288" actId="208"/>
          <ac:picMkLst>
            <pc:docMk/>
            <pc:sldMk cId="1271154762" sldId="295"/>
            <ac:picMk id="23" creationId="{ED410405-306B-440F-8555-89DD50B19AAA}"/>
          </ac:picMkLst>
        </pc:picChg>
        <pc:picChg chg="add mod">
          <ac:chgData name="Bruce  Craggs" userId="be112f42-67c2-4ea5-9d71-cb08a36d1894" providerId="ADAL" clId="{93A1057E-D140-4667-B534-C6ABE9B46DD4}" dt="2023-10-12T09:58:53.903" v="288" actId="208"/>
          <ac:picMkLst>
            <pc:docMk/>
            <pc:sldMk cId="1271154762" sldId="295"/>
            <ac:picMk id="25" creationId="{0A36FCB5-D7D9-4238-9604-8767CEDD1F0B}"/>
          </ac:picMkLst>
        </pc:picChg>
        <pc:picChg chg="add mod">
          <ac:chgData name="Bruce  Craggs" userId="be112f42-67c2-4ea5-9d71-cb08a36d1894" providerId="ADAL" clId="{93A1057E-D140-4667-B534-C6ABE9B46DD4}" dt="2023-10-12T09:50:37.303" v="119" actId="571"/>
          <ac:picMkLst>
            <pc:docMk/>
            <pc:sldMk cId="1271154762" sldId="295"/>
            <ac:picMk id="26" creationId="{9FB6F72E-F98A-4C25-86EF-1114B0C4841F}"/>
          </ac:picMkLst>
        </pc:picChg>
        <pc:picChg chg="add del">
          <ac:chgData name="Bruce  Craggs" userId="be112f42-67c2-4ea5-9d71-cb08a36d1894" providerId="ADAL" clId="{93A1057E-D140-4667-B534-C6ABE9B46DD4}" dt="2023-10-12T09:50:36.412" v="118" actId="22"/>
          <ac:picMkLst>
            <pc:docMk/>
            <pc:sldMk cId="1271154762" sldId="295"/>
            <ac:picMk id="28" creationId="{D1036B90-4C35-4BDD-9C2C-0EB26C8FF4C2}"/>
          </ac:picMkLst>
        </pc:picChg>
        <pc:picChg chg="add mod">
          <ac:chgData name="Bruce  Craggs" userId="be112f42-67c2-4ea5-9d71-cb08a36d1894" providerId="ADAL" clId="{93A1057E-D140-4667-B534-C6ABE9B46DD4}" dt="2023-10-12T09:58:53.903" v="288" actId="208"/>
          <ac:picMkLst>
            <pc:docMk/>
            <pc:sldMk cId="1271154762" sldId="295"/>
            <ac:picMk id="30" creationId="{30B99E43-ADDE-4E16-B9ED-D96AD786D885}"/>
          </ac:picMkLst>
        </pc:picChg>
      </pc:sldChg>
      <pc:sldChg chg="del">
        <pc:chgData name="Bruce  Craggs" userId="be112f42-67c2-4ea5-9d71-cb08a36d1894" providerId="ADAL" clId="{93A1057E-D140-4667-B534-C6ABE9B46DD4}" dt="2023-10-12T09:52:43.719" v="178" actId="47"/>
        <pc:sldMkLst>
          <pc:docMk/>
          <pc:sldMk cId="3179474295" sldId="304"/>
        </pc:sldMkLst>
      </pc:sldChg>
      <pc:sldChg chg="del">
        <pc:chgData name="Bruce  Craggs" userId="be112f42-67c2-4ea5-9d71-cb08a36d1894" providerId="ADAL" clId="{93A1057E-D140-4667-B534-C6ABE9B46DD4}" dt="2023-10-12T09:54:24.328" v="233" actId="47"/>
        <pc:sldMkLst>
          <pc:docMk/>
          <pc:sldMk cId="1761353607" sldId="307"/>
        </pc:sldMkLst>
      </pc:sldChg>
      <pc:sldChg chg="addSp delSp modSp mod">
        <pc:chgData name="Bruce  Craggs" userId="be112f42-67c2-4ea5-9d71-cb08a36d1894" providerId="ADAL" clId="{93A1057E-D140-4667-B534-C6ABE9B46DD4}" dt="2023-10-12T09:58:49.933" v="287" actId="208"/>
        <pc:sldMkLst>
          <pc:docMk/>
          <pc:sldMk cId="1854317630" sldId="312"/>
        </pc:sldMkLst>
        <pc:spChg chg="mod">
          <ac:chgData name="Bruce  Craggs" userId="be112f42-67c2-4ea5-9d71-cb08a36d1894" providerId="ADAL" clId="{93A1057E-D140-4667-B534-C6ABE9B46DD4}" dt="2023-10-12T09:46:03.192" v="55" actId="20577"/>
          <ac:spMkLst>
            <pc:docMk/>
            <pc:sldMk cId="1854317630" sldId="312"/>
            <ac:spMk id="8" creationId="{DD1DC30E-03C2-418C-BC76-1833D84494AC}"/>
          </ac:spMkLst>
        </pc:spChg>
        <pc:picChg chg="del">
          <ac:chgData name="Bruce  Craggs" userId="be112f42-67c2-4ea5-9d71-cb08a36d1894" providerId="ADAL" clId="{93A1057E-D140-4667-B534-C6ABE9B46DD4}" dt="2023-10-12T09:46:03.979" v="56" actId="478"/>
          <ac:picMkLst>
            <pc:docMk/>
            <pc:sldMk cId="1854317630" sldId="312"/>
            <ac:picMk id="11" creationId="{58FA9143-6563-4082-8047-36A7A58E89D9}"/>
          </ac:picMkLst>
        </pc:picChg>
        <pc:picChg chg="add mod">
          <ac:chgData name="Bruce  Craggs" userId="be112f42-67c2-4ea5-9d71-cb08a36d1894" providerId="ADAL" clId="{93A1057E-D140-4667-B534-C6ABE9B46DD4}" dt="2023-10-12T09:58:49.933" v="287" actId="208"/>
          <ac:picMkLst>
            <pc:docMk/>
            <pc:sldMk cId="1854317630" sldId="312"/>
            <ac:picMk id="13" creationId="{168F8854-5F7C-4DD5-9F02-1FD19BC28437}"/>
          </ac:picMkLst>
        </pc:picChg>
        <pc:picChg chg="add mod">
          <ac:chgData name="Bruce  Craggs" userId="be112f42-67c2-4ea5-9d71-cb08a36d1894" providerId="ADAL" clId="{93A1057E-D140-4667-B534-C6ABE9B46DD4}" dt="2023-10-12T09:58:49.933" v="287" actId="208"/>
          <ac:picMkLst>
            <pc:docMk/>
            <pc:sldMk cId="1854317630" sldId="312"/>
            <ac:picMk id="15" creationId="{BD196457-E0C5-4AC2-BA84-DAC6AE8E7A8D}"/>
          </ac:picMkLst>
        </pc:picChg>
        <pc:picChg chg="add mod">
          <ac:chgData name="Bruce  Craggs" userId="be112f42-67c2-4ea5-9d71-cb08a36d1894" providerId="ADAL" clId="{93A1057E-D140-4667-B534-C6ABE9B46DD4}" dt="2023-10-12T09:58:49.933" v="287" actId="208"/>
          <ac:picMkLst>
            <pc:docMk/>
            <pc:sldMk cId="1854317630" sldId="312"/>
            <ac:picMk id="17" creationId="{5D6355C9-ED85-4EE9-88C0-3C25FD4B2E9B}"/>
          </ac:picMkLst>
        </pc:picChg>
      </pc:sldChg>
      <pc:sldChg chg="addSp delSp modSp mod">
        <pc:chgData name="Bruce  Craggs" userId="be112f42-67c2-4ea5-9d71-cb08a36d1894" providerId="ADAL" clId="{93A1057E-D140-4667-B534-C6ABE9B46DD4}" dt="2023-10-12T09:58:45.668" v="286" actId="208"/>
        <pc:sldMkLst>
          <pc:docMk/>
          <pc:sldMk cId="148245914" sldId="313"/>
        </pc:sldMkLst>
        <pc:spChg chg="mod">
          <ac:chgData name="Bruce  Craggs" userId="be112f42-67c2-4ea5-9d71-cb08a36d1894" providerId="ADAL" clId="{93A1057E-D140-4667-B534-C6ABE9B46DD4}" dt="2023-10-12T09:58:40.279" v="284" actId="14100"/>
          <ac:spMkLst>
            <pc:docMk/>
            <pc:sldMk cId="148245914" sldId="313"/>
            <ac:spMk id="15" creationId="{BB87E228-65C9-4A2E-A137-6059ACB82C4B}"/>
          </ac:spMkLst>
        </pc:spChg>
        <pc:picChg chg="del">
          <ac:chgData name="Bruce  Craggs" userId="be112f42-67c2-4ea5-9d71-cb08a36d1894" providerId="ADAL" clId="{93A1057E-D140-4667-B534-C6ABE9B46DD4}" dt="2023-10-12T09:43:39.693" v="39" actId="478"/>
          <ac:picMkLst>
            <pc:docMk/>
            <pc:sldMk cId="148245914" sldId="313"/>
            <ac:picMk id="14" creationId="{F807490F-29A2-42E4-BBA6-1CD5035F8E1F}"/>
          </ac:picMkLst>
        </pc:picChg>
        <pc:picChg chg="add mod">
          <ac:chgData name="Bruce  Craggs" userId="be112f42-67c2-4ea5-9d71-cb08a36d1894" providerId="ADAL" clId="{93A1057E-D140-4667-B534-C6ABE9B46DD4}" dt="2023-10-12T09:58:45.668" v="286" actId="208"/>
          <ac:picMkLst>
            <pc:docMk/>
            <pc:sldMk cId="148245914" sldId="313"/>
            <ac:picMk id="17" creationId="{2D99FB9B-B686-4FF9-AA9C-6622F13080FA}"/>
          </ac:picMkLst>
        </pc:picChg>
        <pc:picChg chg="add mod">
          <ac:chgData name="Bruce  Craggs" userId="be112f42-67c2-4ea5-9d71-cb08a36d1894" providerId="ADAL" clId="{93A1057E-D140-4667-B534-C6ABE9B46DD4}" dt="2023-10-12T09:58:45.668" v="286" actId="208"/>
          <ac:picMkLst>
            <pc:docMk/>
            <pc:sldMk cId="148245914" sldId="313"/>
            <ac:picMk id="19" creationId="{D1915830-3959-4C1A-8BCF-DB96DA311582}"/>
          </ac:picMkLst>
        </pc:picChg>
      </pc:sldChg>
      <pc:sldChg chg="addSp delSp modSp mod">
        <pc:chgData name="Bruce  Craggs" userId="be112f42-67c2-4ea5-9d71-cb08a36d1894" providerId="ADAL" clId="{93A1057E-D140-4667-B534-C6ABE9B46DD4}" dt="2023-10-12T09:59:00.350" v="290" actId="208"/>
        <pc:sldMkLst>
          <pc:docMk/>
          <pc:sldMk cId="3523096289" sldId="314"/>
        </pc:sldMkLst>
        <pc:spChg chg="mod">
          <ac:chgData name="Bruce  Craggs" userId="be112f42-67c2-4ea5-9d71-cb08a36d1894" providerId="ADAL" clId="{93A1057E-D140-4667-B534-C6ABE9B46DD4}" dt="2023-10-12T09:51:52.575" v="153" actId="14100"/>
          <ac:spMkLst>
            <pc:docMk/>
            <pc:sldMk cId="3523096289" sldId="314"/>
            <ac:spMk id="15" creationId="{BB87E228-65C9-4A2E-A137-6059ACB82C4B}"/>
          </ac:spMkLst>
        </pc:spChg>
        <pc:spChg chg="add mod">
          <ac:chgData name="Bruce  Craggs" userId="be112f42-67c2-4ea5-9d71-cb08a36d1894" providerId="ADAL" clId="{93A1057E-D140-4667-B534-C6ABE9B46DD4}" dt="2023-10-12T09:52:10.487" v="174" actId="1076"/>
          <ac:spMkLst>
            <pc:docMk/>
            <pc:sldMk cId="3523096289" sldId="314"/>
            <ac:spMk id="30" creationId="{71780DD9-46E4-4443-823F-9ADE09DE6408}"/>
          </ac:spMkLst>
        </pc:spChg>
        <pc:picChg chg="del">
          <ac:chgData name="Bruce  Craggs" userId="be112f42-67c2-4ea5-9d71-cb08a36d1894" providerId="ADAL" clId="{93A1057E-D140-4667-B534-C6ABE9B46DD4}" dt="2023-10-12T09:51:38.380" v="144" actId="478"/>
          <ac:picMkLst>
            <pc:docMk/>
            <pc:sldMk cId="3523096289" sldId="314"/>
            <ac:picMk id="27" creationId="{74BDD702-D936-48D0-A50A-160C3443F468}"/>
          </ac:picMkLst>
        </pc:picChg>
        <pc:picChg chg="add mod">
          <ac:chgData name="Bruce  Craggs" userId="be112f42-67c2-4ea5-9d71-cb08a36d1894" providerId="ADAL" clId="{93A1057E-D140-4667-B534-C6ABE9B46DD4}" dt="2023-10-12T09:59:00.350" v="290" actId="208"/>
          <ac:picMkLst>
            <pc:docMk/>
            <pc:sldMk cId="3523096289" sldId="314"/>
            <ac:picMk id="29" creationId="{972D7A30-F6DB-40AA-BE80-C66F8160BF8D}"/>
          </ac:picMkLst>
        </pc:picChg>
      </pc:sldChg>
      <pc:sldChg chg="del">
        <pc:chgData name="Bruce  Craggs" userId="be112f42-67c2-4ea5-9d71-cb08a36d1894" providerId="ADAL" clId="{93A1057E-D140-4667-B534-C6ABE9B46DD4}" dt="2023-10-12T09:54:23.767" v="232" actId="47"/>
        <pc:sldMkLst>
          <pc:docMk/>
          <pc:sldMk cId="1648153449" sldId="319"/>
        </pc:sldMkLst>
      </pc:sldChg>
      <pc:sldChg chg="addSp delSp modSp add mod">
        <pc:chgData name="Bruce  Craggs" userId="be112f42-67c2-4ea5-9d71-cb08a36d1894" providerId="ADAL" clId="{93A1057E-D140-4667-B534-C6ABE9B46DD4}" dt="2023-10-12T09:58:56.742" v="289" actId="208"/>
        <pc:sldMkLst>
          <pc:docMk/>
          <pc:sldMk cId="3337037178" sldId="320"/>
        </pc:sldMkLst>
        <pc:spChg chg="mod">
          <ac:chgData name="Bruce  Craggs" userId="be112f42-67c2-4ea5-9d71-cb08a36d1894" providerId="ADAL" clId="{93A1057E-D140-4667-B534-C6ABE9B46DD4}" dt="2023-10-12T09:54:13.068" v="231" actId="1076"/>
          <ac:spMkLst>
            <pc:docMk/>
            <pc:sldMk cId="3337037178" sldId="320"/>
            <ac:spMk id="4" creationId="{0F17D85B-957E-4E41-A065-73DEF7442967}"/>
          </ac:spMkLst>
        </pc:spChg>
        <pc:picChg chg="add mod">
          <ac:chgData name="Bruce  Craggs" userId="be112f42-67c2-4ea5-9d71-cb08a36d1894" providerId="ADAL" clId="{93A1057E-D140-4667-B534-C6ABE9B46DD4}" dt="2023-10-12T09:58:56.742" v="289" actId="208"/>
          <ac:picMkLst>
            <pc:docMk/>
            <pc:sldMk cId="3337037178" sldId="320"/>
            <ac:picMk id="3" creationId="{6390D8A5-DB8E-4CD8-8F63-F49C444E0C10}"/>
          </ac:picMkLst>
        </pc:picChg>
        <pc:picChg chg="del">
          <ac:chgData name="Bruce  Craggs" userId="be112f42-67c2-4ea5-9d71-cb08a36d1894" providerId="ADAL" clId="{93A1057E-D140-4667-B534-C6ABE9B46DD4}" dt="2023-10-12T09:53:51.390" v="205" actId="478"/>
          <ac:picMkLst>
            <pc:docMk/>
            <pc:sldMk cId="3337037178" sldId="320"/>
            <ac:picMk id="21" creationId="{AF36F5AE-32E1-4EDE-9B90-52DC92743308}"/>
          </ac:picMkLst>
        </pc:picChg>
        <pc:picChg chg="del">
          <ac:chgData name="Bruce  Craggs" userId="be112f42-67c2-4ea5-9d71-cb08a36d1894" providerId="ADAL" clId="{93A1057E-D140-4667-B534-C6ABE9B46DD4}" dt="2023-10-12T09:53:51.005" v="204" actId="478"/>
          <ac:picMkLst>
            <pc:docMk/>
            <pc:sldMk cId="3337037178" sldId="320"/>
            <ac:picMk id="23" creationId="{ED410405-306B-440F-8555-89DD50B19AAA}"/>
          </ac:picMkLst>
        </pc:picChg>
        <pc:picChg chg="del">
          <ac:chgData name="Bruce  Craggs" userId="be112f42-67c2-4ea5-9d71-cb08a36d1894" providerId="ADAL" clId="{93A1057E-D140-4667-B534-C6ABE9B46DD4}" dt="2023-10-12T09:53:51.740" v="206" actId="478"/>
          <ac:picMkLst>
            <pc:docMk/>
            <pc:sldMk cId="3337037178" sldId="320"/>
            <ac:picMk id="25" creationId="{0A36FCB5-D7D9-4238-9604-8767CEDD1F0B}"/>
          </ac:picMkLst>
        </pc:picChg>
        <pc:picChg chg="del">
          <ac:chgData name="Bruce  Craggs" userId="be112f42-67c2-4ea5-9d71-cb08a36d1894" providerId="ADAL" clId="{93A1057E-D140-4667-B534-C6ABE9B46DD4}" dt="2023-10-12T09:53:50.674" v="203" actId="478"/>
          <ac:picMkLst>
            <pc:docMk/>
            <pc:sldMk cId="3337037178" sldId="320"/>
            <ac:picMk id="30" creationId="{30B99E43-ADDE-4E16-B9ED-D96AD786D885}"/>
          </ac:picMkLst>
        </pc:picChg>
      </pc:sldChg>
      <pc:sldChg chg="del">
        <pc:chgData name="Bruce  Craggs" userId="be112f42-67c2-4ea5-9d71-cb08a36d1894" providerId="ADAL" clId="{93A1057E-D140-4667-B534-C6ABE9B46DD4}" dt="2023-10-12T09:52:44.299" v="179" actId="47"/>
        <pc:sldMkLst>
          <pc:docMk/>
          <pc:sldMk cId="1257856429" sldId="321"/>
        </pc:sldMkLst>
      </pc:sldChg>
      <pc:sldChg chg="del">
        <pc:chgData name="Bruce  Craggs" userId="be112f42-67c2-4ea5-9d71-cb08a36d1894" providerId="ADAL" clId="{93A1057E-D140-4667-B534-C6ABE9B46DD4}" dt="2023-10-12T09:44:36.229" v="49" actId="47"/>
        <pc:sldMkLst>
          <pc:docMk/>
          <pc:sldMk cId="443163471" sldId="324"/>
        </pc:sldMkLst>
      </pc:sldChg>
      <pc:sldChg chg="del">
        <pc:chgData name="Bruce  Craggs" userId="be112f42-67c2-4ea5-9d71-cb08a36d1894" providerId="ADAL" clId="{93A1057E-D140-4667-B534-C6ABE9B46DD4}" dt="2023-10-12T09:51:11.369" v="143" actId="47"/>
        <pc:sldMkLst>
          <pc:docMk/>
          <pc:sldMk cId="2452715845" sldId="327"/>
        </pc:sldMkLst>
      </pc:sldChg>
      <pc:sldChg chg="del">
        <pc:chgData name="Bruce  Craggs" userId="be112f42-67c2-4ea5-9d71-cb08a36d1894" providerId="ADAL" clId="{93A1057E-D140-4667-B534-C6ABE9B46DD4}" dt="2023-10-12T09:52:44.954" v="180" actId="47"/>
        <pc:sldMkLst>
          <pc:docMk/>
          <pc:sldMk cId="1415603581" sldId="32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6A4EC5-D7DA-4F07-AE1F-4E42CC27A70D}" type="datetimeFigureOut">
              <a:rPr lang="en-GB" smtClean="0"/>
              <a:t>12/10/2023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BADD53-CCD0-4845-BF46-5496CB9B3209}" type="slidenum">
              <a:rPr lang="en-GB" smtClean="0"/>
              <a:t>‹#›</a:t>
            </a:fld>
            <a:endParaRPr lang="en-GB"/>
          </a:p>
        </p:txBody>
      </p:sp>
    </p:spTree>
    <p:extLst>
      <p:ext uri="{BB962C8B-B14F-4D97-AF65-F5344CB8AC3E}">
        <p14:creationId xmlns:p14="http://schemas.microsoft.com/office/powerpoint/2010/main" val="16665638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49027-241B-4AB2-A382-55CFD539580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7824A3-FE28-4AFD-99BA-5A36DD21C34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1F4157F-FD6D-403B-AB87-9B5D53C6F313}"/>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23F7A60A-0DB1-4975-B1C7-7526E6CCD3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597C3C-1363-45FA-AA70-EA7E00CA779E}"/>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568757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F63DB-1805-4F76-8F21-A9B25B470C7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9E14FB-58C0-46B8-92B3-537145BAA03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CF42F3-5B36-4789-B8D4-8037254315C2}"/>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D12AAA70-9BC2-4D22-A7C6-737E1A91A0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F5A276-361D-4B80-A100-F2D48BF4BB33}"/>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2788471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814C8-1817-4DCB-8AF7-F855851870E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55A183D-161F-4DF6-9C0A-ECAB1D682B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4B3D9D1-BA52-491A-8E7C-9EE3B96C8ECD}"/>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05468470-FFB0-491E-9C80-BBA4AD6A74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86CF09-72DF-4F6E-82BA-41DE63216440}"/>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3862836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62651-3D9B-4C8E-9B42-BC8C2B7F2F2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3184C3-74DB-4F4F-9D64-5D5B8A642B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0B91E89-38E6-486A-AE93-22F07BA5D17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B68B24F-CD45-4129-BA17-C61BED6CE46C}"/>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8C31DA3B-94B7-46C1-97EC-5CB31FCFDF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2655CFA-8F9A-4279-B1E1-8A402428114A}"/>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810575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BAFCC-EA8A-43F1-8041-9082AB2F923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4C0EC4-7321-4FB9-B671-4429297AF6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0B1A55C-C55B-4894-9126-7BA3C82817B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74C0EAB-A0BB-4612-A7D4-810FCA92F4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99A4169-FED6-4E1B-99DE-3DC1B73D7EC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C6933C0-A070-470A-80B7-49871A127BE4}"/>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8" name="Footer Placeholder 7">
            <a:extLst>
              <a:ext uri="{FF2B5EF4-FFF2-40B4-BE49-F238E27FC236}">
                <a16:creationId xmlns:a16="http://schemas.microsoft.com/office/drawing/2014/main" id="{0034F553-5C17-4625-B7E6-34025FF64FB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E8146FD-0DA1-438D-BC84-16E7289A61FB}"/>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5556329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CFD6-DD80-4DD5-841A-E023420DE9B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2B75CD7-C9E4-4CE9-BE88-1045DD785462}"/>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4" name="Footer Placeholder 3">
            <a:extLst>
              <a:ext uri="{FF2B5EF4-FFF2-40B4-BE49-F238E27FC236}">
                <a16:creationId xmlns:a16="http://schemas.microsoft.com/office/drawing/2014/main" id="{14335AC5-B731-4D2B-A63F-8A47FB4E45E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C195157-B080-4B0B-8E80-F1281355F9DA}"/>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830888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7E347E-9F86-4B4E-8791-72195B797D75}"/>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3" name="Footer Placeholder 2">
            <a:extLst>
              <a:ext uri="{FF2B5EF4-FFF2-40B4-BE49-F238E27FC236}">
                <a16:creationId xmlns:a16="http://schemas.microsoft.com/office/drawing/2014/main" id="{72E3BF20-936E-45A1-B59D-1125CD0D45C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A0D2AE7-1A63-41CA-AE37-195D3871B91E}"/>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8118697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722CF-3646-4BF6-B48D-E4D263CD20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08963F7-2993-4BA2-9ADF-9D897D3DC05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5230A81-D11A-4E47-BB97-AEDEA348C9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F436CC-D6AF-45BB-B2CA-5E63B7D14F56}"/>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96BC20C2-BD99-4295-9720-2B42EF42C0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5AA40FC-C40B-491E-8472-8A9D62FB5DBD}"/>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31180721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F0DDB-A732-4136-87D8-29CE438FEE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E1FF872-4273-4EBA-9FB4-0E16A07643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AC1E699-40AC-475B-A681-D5C08F26A5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AC9612-0EA1-45C2-BA79-9C348C79E2CE}"/>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705D8ED3-2796-4AB6-83C6-8A093AB8AA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F6345A1-2B87-4C4B-AD3E-F41C2355BD5C}"/>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110957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97AEC-DA47-4E86-98B3-32A18A3441B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E56B9E-85DA-426C-8F7C-DEC57F82D69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A6E497-2A14-4F1F-82AB-2DFD268EBB80}"/>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88826674-9DE2-40FF-8EFF-9CE6B23FD4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E9DEDA-F0EB-428D-8092-51DCCFE97890}"/>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2936576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B5E463-7753-423E-83C5-EDC4DCFC573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616F972-CE20-41CE-BBEB-5CF856A1BC9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23F7BA-F7A9-4BE0-A95B-787CF7ED3FB3}"/>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5B2C6AC4-32D0-4B9C-B618-E3D2ED1C26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1C72FC-3E83-4F2D-86DC-C925754B0093}"/>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5324608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367B79-D366-428B-B0C2-170ACECCD6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FECFCC4-309D-40B3-A7EE-BBDDCDAE46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5DD5A4-3712-4007-AC4F-21806A46D1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DB778E51-D891-4917-A86B-5D55EC4E209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A0FA0A8-89CD-4A92-92ED-B359B28BD8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324561-FB62-4447-8AFD-7A307F397AA7}" type="slidenum">
              <a:rPr lang="en-GB" smtClean="0"/>
              <a:t>‹#›</a:t>
            </a:fld>
            <a:endParaRPr lang="en-GB"/>
          </a:p>
        </p:txBody>
      </p:sp>
    </p:spTree>
    <p:extLst>
      <p:ext uri="{BB962C8B-B14F-4D97-AF65-F5344CB8AC3E}">
        <p14:creationId xmlns:p14="http://schemas.microsoft.com/office/powerpoint/2010/main" val="31740706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Layout" Target="../slideLayouts/slideLayout1.xml"/><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7DA3C418-758E-4180-A5D0-8655D680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28C8EF06-5EC3-4883-AFAF-D74FF46550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5135971" cy="687164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group of men standing in water&#10;&#10;Description automatically generated">
            <a:extLst>
              <a:ext uri="{FF2B5EF4-FFF2-40B4-BE49-F238E27FC236}">
                <a16:creationId xmlns:a16="http://schemas.microsoft.com/office/drawing/2014/main" id="{6259D783-0834-412E-B5A1-ED3FFB9796FD}"/>
              </a:ext>
            </a:extLst>
          </p:cNvPr>
          <p:cNvPicPr>
            <a:picLocks noChangeAspect="1"/>
          </p:cNvPicPr>
          <p:nvPr/>
        </p:nvPicPr>
        <p:blipFill rotWithShape="1">
          <a:blip r:embed="rId2">
            <a:extLst>
              <a:ext uri="{28A0092B-C50C-407E-A947-70E740481C1C}">
                <a14:useLocalDpi xmlns:a14="http://schemas.microsoft.com/office/drawing/2010/main" val="0"/>
              </a:ext>
            </a:extLst>
          </a:blip>
          <a:srcRect l="11710" r="12203"/>
          <a:stretch/>
        </p:blipFill>
        <p:spPr>
          <a:xfrm>
            <a:off x="2915455" y="10"/>
            <a:ext cx="9276545" cy="6857990"/>
          </a:xfrm>
          <a:custGeom>
            <a:avLst/>
            <a:gdLst/>
            <a:ahLst/>
            <a:cxnLst/>
            <a:rect l="l" t="t" r="r" b="b"/>
            <a:pathLst>
              <a:path w="9276545" h="6871647">
                <a:moveTo>
                  <a:pt x="9276545" y="0"/>
                </a:moveTo>
                <a:lnTo>
                  <a:pt x="9276545" y="6858000"/>
                </a:lnTo>
                <a:lnTo>
                  <a:pt x="1546051" y="6871647"/>
                </a:lnTo>
                <a:lnTo>
                  <a:pt x="1535751" y="6828910"/>
                </a:lnTo>
                <a:cubicBezTo>
                  <a:pt x="1530460" y="6775140"/>
                  <a:pt x="1515370" y="6618042"/>
                  <a:pt x="1514301" y="6549029"/>
                </a:cubicBezTo>
                <a:cubicBezTo>
                  <a:pt x="1518045" y="6491396"/>
                  <a:pt x="1528503" y="6450608"/>
                  <a:pt x="1529339" y="6414828"/>
                </a:cubicBezTo>
                <a:cubicBezTo>
                  <a:pt x="1525062" y="6359280"/>
                  <a:pt x="1502062" y="6307149"/>
                  <a:pt x="1493941" y="6268848"/>
                </a:cubicBezTo>
                <a:cubicBezTo>
                  <a:pt x="1502669" y="6254191"/>
                  <a:pt x="1469920" y="6200171"/>
                  <a:pt x="1480613" y="6185025"/>
                </a:cubicBezTo>
                <a:cubicBezTo>
                  <a:pt x="1481020" y="6164522"/>
                  <a:pt x="1458164" y="6060790"/>
                  <a:pt x="1443364" y="6018360"/>
                </a:cubicBezTo>
                <a:cubicBezTo>
                  <a:pt x="1426694" y="5970758"/>
                  <a:pt x="1390307" y="5920074"/>
                  <a:pt x="1380584" y="5899407"/>
                </a:cubicBezTo>
                <a:cubicBezTo>
                  <a:pt x="1370860" y="5878740"/>
                  <a:pt x="1392244" y="5920877"/>
                  <a:pt x="1385023" y="5894356"/>
                </a:cubicBezTo>
                <a:cubicBezTo>
                  <a:pt x="1377800" y="5867835"/>
                  <a:pt x="1345702" y="5770498"/>
                  <a:pt x="1337254" y="5740279"/>
                </a:cubicBezTo>
                <a:cubicBezTo>
                  <a:pt x="1353956" y="5738860"/>
                  <a:pt x="1323673" y="5722040"/>
                  <a:pt x="1334321" y="5713042"/>
                </a:cubicBezTo>
                <a:cubicBezTo>
                  <a:pt x="1343675" y="5706701"/>
                  <a:pt x="1336672" y="5700118"/>
                  <a:pt x="1335877" y="5692870"/>
                </a:cubicBezTo>
                <a:cubicBezTo>
                  <a:pt x="1343201" y="5683812"/>
                  <a:pt x="1329617" y="5652064"/>
                  <a:pt x="1319978" y="5643427"/>
                </a:cubicBezTo>
                <a:cubicBezTo>
                  <a:pt x="1286551" y="5622177"/>
                  <a:pt x="1310947" y="5579803"/>
                  <a:pt x="1285321" y="5562271"/>
                </a:cubicBezTo>
                <a:cubicBezTo>
                  <a:pt x="1281540" y="5556238"/>
                  <a:pt x="1279983" y="5550455"/>
                  <a:pt x="1279815" y="5544867"/>
                </a:cubicBezTo>
                <a:lnTo>
                  <a:pt x="1282507" y="5529404"/>
                </a:lnTo>
                <a:lnTo>
                  <a:pt x="1289604" y="5525378"/>
                </a:lnTo>
                <a:lnTo>
                  <a:pt x="1287766" y="5515726"/>
                </a:lnTo>
                <a:lnTo>
                  <a:pt x="1288829" y="5513051"/>
                </a:lnTo>
                <a:cubicBezTo>
                  <a:pt x="1290896" y="5507946"/>
                  <a:pt x="1292688" y="5502897"/>
                  <a:pt x="1293373" y="5497833"/>
                </a:cubicBezTo>
                <a:cubicBezTo>
                  <a:pt x="1288690" y="5483829"/>
                  <a:pt x="1272696" y="5459278"/>
                  <a:pt x="1260736" y="5429027"/>
                </a:cubicBezTo>
                <a:cubicBezTo>
                  <a:pt x="1238579" y="5396416"/>
                  <a:pt x="1238884" y="5351600"/>
                  <a:pt x="1221610" y="5316328"/>
                </a:cubicBezTo>
                <a:lnTo>
                  <a:pt x="1216099" y="5309330"/>
                </a:lnTo>
                <a:lnTo>
                  <a:pt x="1217278" y="5279477"/>
                </a:lnTo>
                <a:cubicBezTo>
                  <a:pt x="1221588" y="5274318"/>
                  <a:pt x="1222716" y="5266940"/>
                  <a:pt x="1218469" y="5260597"/>
                </a:cubicBezTo>
                <a:lnTo>
                  <a:pt x="1206220" y="5152555"/>
                </a:lnTo>
                <a:cubicBezTo>
                  <a:pt x="1205294" y="5116878"/>
                  <a:pt x="1196908" y="5101727"/>
                  <a:pt x="1212921" y="5046536"/>
                </a:cubicBezTo>
                <a:cubicBezTo>
                  <a:pt x="1234138" y="4987918"/>
                  <a:pt x="1204801" y="4903116"/>
                  <a:pt x="1212183" y="4837345"/>
                </a:cubicBezTo>
                <a:cubicBezTo>
                  <a:pt x="1183151" y="4802424"/>
                  <a:pt x="1209228" y="4821062"/>
                  <a:pt x="1202048" y="4784195"/>
                </a:cubicBezTo>
                <a:cubicBezTo>
                  <a:pt x="1202483" y="4760878"/>
                  <a:pt x="1202919" y="4737561"/>
                  <a:pt x="1203354" y="4714245"/>
                </a:cubicBezTo>
                <a:lnTo>
                  <a:pt x="1201502" y="4700836"/>
                </a:lnTo>
                <a:lnTo>
                  <a:pt x="1194919" y="4697224"/>
                </a:lnTo>
                <a:lnTo>
                  <a:pt x="1187792" y="4677162"/>
                </a:lnTo>
                <a:cubicBezTo>
                  <a:pt x="1186060" y="4669625"/>
                  <a:pt x="1185291" y="4661478"/>
                  <a:pt x="1186080" y="4652429"/>
                </a:cubicBezTo>
                <a:cubicBezTo>
                  <a:pt x="1199189" y="4622456"/>
                  <a:pt x="1167081" y="4571771"/>
                  <a:pt x="1184722" y="4534840"/>
                </a:cubicBezTo>
                <a:cubicBezTo>
                  <a:pt x="1182407" y="4499077"/>
                  <a:pt x="1175424" y="4460227"/>
                  <a:pt x="1172188" y="4437851"/>
                </a:cubicBezTo>
                <a:cubicBezTo>
                  <a:pt x="1161331" y="4428466"/>
                  <a:pt x="1178123" y="4398274"/>
                  <a:pt x="1165306" y="4400581"/>
                </a:cubicBezTo>
                <a:cubicBezTo>
                  <a:pt x="1171061" y="4389819"/>
                  <a:pt x="1173552" y="4346771"/>
                  <a:pt x="1168602" y="4335651"/>
                </a:cubicBezTo>
                <a:lnTo>
                  <a:pt x="1178384" y="4280215"/>
                </a:lnTo>
                <a:lnTo>
                  <a:pt x="1177294" y="4274660"/>
                </a:lnTo>
                <a:cubicBezTo>
                  <a:pt x="1177138" y="4268882"/>
                  <a:pt x="1177520" y="4251103"/>
                  <a:pt x="1177448" y="4245552"/>
                </a:cubicBezTo>
                <a:cubicBezTo>
                  <a:pt x="1177252" y="4244155"/>
                  <a:pt x="1177058" y="4242757"/>
                  <a:pt x="1176863" y="4241361"/>
                </a:cubicBezTo>
                <a:lnTo>
                  <a:pt x="1162386" y="4207167"/>
                </a:lnTo>
                <a:cubicBezTo>
                  <a:pt x="1162950" y="4202536"/>
                  <a:pt x="1174655" y="4199565"/>
                  <a:pt x="1174343" y="4192380"/>
                </a:cubicBezTo>
                <a:lnTo>
                  <a:pt x="1160516" y="4164062"/>
                </a:lnTo>
                <a:lnTo>
                  <a:pt x="1161365" y="4158623"/>
                </a:lnTo>
                <a:lnTo>
                  <a:pt x="1144878" y="4076261"/>
                </a:lnTo>
                <a:lnTo>
                  <a:pt x="1123687" y="4005692"/>
                </a:lnTo>
                <a:lnTo>
                  <a:pt x="1096720" y="3754257"/>
                </a:lnTo>
                <a:cubicBezTo>
                  <a:pt x="1083618" y="3639924"/>
                  <a:pt x="1064313" y="3636659"/>
                  <a:pt x="1047682" y="3517638"/>
                </a:cubicBezTo>
                <a:cubicBezTo>
                  <a:pt x="1048550" y="3477187"/>
                  <a:pt x="1049418" y="3436735"/>
                  <a:pt x="1050285" y="3396284"/>
                </a:cubicBezTo>
                <a:lnTo>
                  <a:pt x="1030166" y="3320814"/>
                </a:lnTo>
                <a:lnTo>
                  <a:pt x="1034128" y="3260443"/>
                </a:lnTo>
                <a:lnTo>
                  <a:pt x="1007751" y="3198916"/>
                </a:lnTo>
                <a:cubicBezTo>
                  <a:pt x="1003323" y="3193074"/>
                  <a:pt x="1001150" y="3187393"/>
                  <a:pt x="1000384" y="3181839"/>
                </a:cubicBezTo>
                <a:cubicBezTo>
                  <a:pt x="1000734" y="3176675"/>
                  <a:pt x="1001085" y="3171511"/>
                  <a:pt x="1001435" y="3166346"/>
                </a:cubicBezTo>
                <a:lnTo>
                  <a:pt x="968918" y="3112638"/>
                </a:lnTo>
                <a:cubicBezTo>
                  <a:pt x="957125" y="3092489"/>
                  <a:pt x="955617" y="3065232"/>
                  <a:pt x="934483" y="3031628"/>
                </a:cubicBezTo>
                <a:cubicBezTo>
                  <a:pt x="914631" y="2997037"/>
                  <a:pt x="908933" y="3005661"/>
                  <a:pt x="879229" y="2948196"/>
                </a:cubicBezTo>
                <a:cubicBezTo>
                  <a:pt x="850845" y="2897154"/>
                  <a:pt x="820829" y="2806798"/>
                  <a:pt x="798666" y="2761198"/>
                </a:cubicBezTo>
                <a:cubicBezTo>
                  <a:pt x="773970" y="2714562"/>
                  <a:pt x="758278" y="2715446"/>
                  <a:pt x="746962" y="2694939"/>
                </a:cubicBezTo>
                <a:lnTo>
                  <a:pt x="712796" y="2614779"/>
                </a:lnTo>
                <a:lnTo>
                  <a:pt x="697701" y="2600020"/>
                </a:lnTo>
                <a:cubicBezTo>
                  <a:pt x="697743" y="2598787"/>
                  <a:pt x="697784" y="2597555"/>
                  <a:pt x="697823" y="2596321"/>
                </a:cubicBezTo>
                <a:lnTo>
                  <a:pt x="679645" y="2572602"/>
                </a:lnTo>
                <a:lnTo>
                  <a:pt x="680789" y="2571831"/>
                </a:lnTo>
                <a:cubicBezTo>
                  <a:pt x="682946" y="2569560"/>
                  <a:pt x="683757" y="2566863"/>
                  <a:pt x="681771" y="2563200"/>
                </a:cubicBezTo>
                <a:cubicBezTo>
                  <a:pt x="705290" y="2562299"/>
                  <a:pt x="688388" y="2558438"/>
                  <a:pt x="680456" y="2547723"/>
                </a:cubicBezTo>
                <a:cubicBezTo>
                  <a:pt x="679482" y="2534148"/>
                  <a:pt x="677183" y="2493617"/>
                  <a:pt x="675922" y="2481749"/>
                </a:cubicBezTo>
                <a:lnTo>
                  <a:pt x="672894" y="2476509"/>
                </a:lnTo>
                <a:lnTo>
                  <a:pt x="673143" y="2476297"/>
                </a:lnTo>
                <a:cubicBezTo>
                  <a:pt x="673152" y="2474932"/>
                  <a:pt x="672405" y="2473126"/>
                  <a:pt x="670567" y="2470561"/>
                </a:cubicBezTo>
                <a:lnTo>
                  <a:pt x="667369" y="2466951"/>
                </a:lnTo>
                <a:lnTo>
                  <a:pt x="661495" y="2456785"/>
                </a:lnTo>
                <a:cubicBezTo>
                  <a:pt x="661510" y="2455387"/>
                  <a:pt x="661525" y="2453987"/>
                  <a:pt x="661540" y="2452588"/>
                </a:cubicBezTo>
                <a:lnTo>
                  <a:pt x="664540" y="2449913"/>
                </a:lnTo>
                <a:lnTo>
                  <a:pt x="663581" y="2449129"/>
                </a:lnTo>
                <a:cubicBezTo>
                  <a:pt x="653014" y="2444453"/>
                  <a:pt x="642406" y="2445872"/>
                  <a:pt x="663129" y="2426579"/>
                </a:cubicBezTo>
                <a:cubicBezTo>
                  <a:pt x="643271" y="2414167"/>
                  <a:pt x="657229" y="2404769"/>
                  <a:pt x="650205" y="2379928"/>
                </a:cubicBezTo>
                <a:cubicBezTo>
                  <a:pt x="634911" y="2374359"/>
                  <a:pt x="634260" y="2365346"/>
                  <a:pt x="638008" y="2354824"/>
                </a:cubicBezTo>
                <a:cubicBezTo>
                  <a:pt x="621083" y="2334576"/>
                  <a:pt x="620949" y="2310146"/>
                  <a:pt x="609851" y="2284299"/>
                </a:cubicBezTo>
                <a:lnTo>
                  <a:pt x="585585" y="2155739"/>
                </a:lnTo>
                <a:lnTo>
                  <a:pt x="581391" y="2152892"/>
                </a:lnTo>
                <a:cubicBezTo>
                  <a:pt x="578821" y="2150768"/>
                  <a:pt x="577525" y="2149149"/>
                  <a:pt x="577083" y="2147807"/>
                </a:cubicBezTo>
                <a:lnTo>
                  <a:pt x="577251" y="2147544"/>
                </a:lnTo>
                <a:lnTo>
                  <a:pt x="546845" y="2085601"/>
                </a:lnTo>
                <a:cubicBezTo>
                  <a:pt x="538270" y="2073917"/>
                  <a:pt x="486356" y="1955894"/>
                  <a:pt x="470837" y="1931362"/>
                </a:cubicBezTo>
                <a:lnTo>
                  <a:pt x="428154" y="1657167"/>
                </a:lnTo>
                <a:lnTo>
                  <a:pt x="392797" y="1510175"/>
                </a:lnTo>
                <a:cubicBezTo>
                  <a:pt x="380165" y="1504446"/>
                  <a:pt x="369910" y="1451095"/>
                  <a:pt x="372847" y="1440507"/>
                </a:cubicBezTo>
                <a:cubicBezTo>
                  <a:pt x="369015" y="1433783"/>
                  <a:pt x="338503" y="1376212"/>
                  <a:pt x="344479" y="1367690"/>
                </a:cubicBezTo>
                <a:cubicBezTo>
                  <a:pt x="332264" y="1342150"/>
                  <a:pt x="321736" y="1310521"/>
                  <a:pt x="299558" y="1287266"/>
                </a:cubicBezTo>
                <a:cubicBezTo>
                  <a:pt x="277380" y="1264010"/>
                  <a:pt x="259203" y="1269909"/>
                  <a:pt x="243216" y="1249403"/>
                </a:cubicBezTo>
                <a:cubicBezTo>
                  <a:pt x="227230" y="1228898"/>
                  <a:pt x="218454" y="1166841"/>
                  <a:pt x="203639" y="1164232"/>
                </a:cubicBezTo>
                <a:cubicBezTo>
                  <a:pt x="192352" y="1144923"/>
                  <a:pt x="198158" y="1133798"/>
                  <a:pt x="169195" y="1087898"/>
                </a:cubicBezTo>
                <a:cubicBezTo>
                  <a:pt x="139228" y="1002950"/>
                  <a:pt x="140891" y="969630"/>
                  <a:pt x="98775" y="910071"/>
                </a:cubicBezTo>
                <a:cubicBezTo>
                  <a:pt x="45025" y="831068"/>
                  <a:pt x="34038" y="817468"/>
                  <a:pt x="43820" y="712632"/>
                </a:cubicBezTo>
                <a:cubicBezTo>
                  <a:pt x="34816" y="659496"/>
                  <a:pt x="43273" y="613587"/>
                  <a:pt x="44748" y="591246"/>
                </a:cubicBezTo>
                <a:lnTo>
                  <a:pt x="36767" y="546725"/>
                </a:lnTo>
                <a:cubicBezTo>
                  <a:pt x="36093" y="528360"/>
                  <a:pt x="35418" y="509996"/>
                  <a:pt x="34744" y="491632"/>
                </a:cubicBezTo>
                <a:cubicBezTo>
                  <a:pt x="34670" y="458441"/>
                  <a:pt x="29296" y="473054"/>
                  <a:pt x="29222" y="439863"/>
                </a:cubicBezTo>
                <a:cubicBezTo>
                  <a:pt x="29152" y="439762"/>
                  <a:pt x="2578" y="397168"/>
                  <a:pt x="2507" y="397065"/>
                </a:cubicBezTo>
                <a:cubicBezTo>
                  <a:pt x="-7796" y="385479"/>
                  <a:pt x="17492" y="336832"/>
                  <a:pt x="9810" y="317232"/>
                </a:cubicBezTo>
                <a:lnTo>
                  <a:pt x="25323" y="268841"/>
                </a:lnTo>
                <a:cubicBezTo>
                  <a:pt x="20582" y="241406"/>
                  <a:pt x="55391" y="238509"/>
                  <a:pt x="50278" y="195107"/>
                </a:cubicBezTo>
                <a:cubicBezTo>
                  <a:pt x="49891" y="157638"/>
                  <a:pt x="41873" y="124837"/>
                  <a:pt x="47653" y="93413"/>
                </a:cubicBezTo>
                <a:cubicBezTo>
                  <a:pt x="41389" y="80245"/>
                  <a:pt x="38874" y="67990"/>
                  <a:pt x="48323" y="56668"/>
                </a:cubicBezTo>
                <a:cubicBezTo>
                  <a:pt x="46028" y="30349"/>
                  <a:pt x="37896" y="18658"/>
                  <a:pt x="38423" y="5323"/>
                </a:cubicBezTo>
                <a:lnTo>
                  <a:pt x="39875" y="1"/>
                </a:lnTo>
                <a:close/>
              </a:path>
            </a:pathLst>
          </a:custGeom>
        </p:spPr>
      </p:pic>
      <p:sp>
        <p:nvSpPr>
          <p:cNvPr id="13" name="TextBox 12">
            <a:extLst>
              <a:ext uri="{FF2B5EF4-FFF2-40B4-BE49-F238E27FC236}">
                <a16:creationId xmlns:a16="http://schemas.microsoft.com/office/drawing/2014/main" id="{47D2261E-F0DF-4595-BC9E-5EDBF799A077}"/>
              </a:ext>
            </a:extLst>
          </p:cNvPr>
          <p:cNvSpPr txBox="1"/>
          <p:nvPr/>
        </p:nvSpPr>
        <p:spPr>
          <a:xfrm>
            <a:off x="519675" y="3071029"/>
            <a:ext cx="2930715" cy="120032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dirty="0"/>
              <a:t>Subject Handbook</a:t>
            </a:r>
          </a:p>
        </p:txBody>
      </p:sp>
      <p:sp>
        <p:nvSpPr>
          <p:cNvPr id="15" name="TextBox 14">
            <a:extLst>
              <a:ext uri="{FF2B5EF4-FFF2-40B4-BE49-F238E27FC236}">
                <a16:creationId xmlns:a16="http://schemas.microsoft.com/office/drawing/2014/main" id="{CAA4881D-4CCB-4663-AE41-0AC1CB916C7E}"/>
              </a:ext>
            </a:extLst>
          </p:cNvPr>
          <p:cNvSpPr txBox="1"/>
          <p:nvPr/>
        </p:nvSpPr>
        <p:spPr>
          <a:xfrm>
            <a:off x="182981" y="4959356"/>
            <a:ext cx="3748939" cy="1754326"/>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dirty="0"/>
              <a:t>Modern Foreign Languages</a:t>
            </a:r>
          </a:p>
        </p:txBody>
      </p:sp>
      <p:pic>
        <p:nvPicPr>
          <p:cNvPr id="14" name="Graphic 13" descr="Earth globe: Africa and Europe with solid fill">
            <a:extLst>
              <a:ext uri="{FF2B5EF4-FFF2-40B4-BE49-F238E27FC236}">
                <a16:creationId xmlns:a16="http://schemas.microsoft.com/office/drawing/2014/main" id="{CC565C36-465D-49B3-B669-9522B8130E3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96381" y="1355429"/>
            <a:ext cx="1371601" cy="1371601"/>
          </a:xfrm>
          <a:prstGeom prst="rect">
            <a:avLst/>
          </a:prstGeom>
        </p:spPr>
      </p:pic>
    </p:spTree>
    <p:extLst>
      <p:ext uri="{BB962C8B-B14F-4D97-AF65-F5344CB8AC3E}">
        <p14:creationId xmlns:p14="http://schemas.microsoft.com/office/powerpoint/2010/main" val="8448124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MFL Curriculum</a:t>
            </a:r>
          </a:p>
        </p:txBody>
      </p:sp>
      <p:sp>
        <p:nvSpPr>
          <p:cNvPr id="7" name="TextBox 6">
            <a:extLst>
              <a:ext uri="{FF2B5EF4-FFF2-40B4-BE49-F238E27FC236}">
                <a16:creationId xmlns:a16="http://schemas.microsoft.com/office/drawing/2014/main" id="{D0983F7D-AC2C-4FC7-9636-AF38BDD06666}"/>
              </a:ext>
            </a:extLst>
          </p:cNvPr>
          <p:cNvSpPr txBox="1"/>
          <p:nvPr/>
        </p:nvSpPr>
        <p:spPr>
          <a:xfrm>
            <a:off x="5153027" y="824403"/>
            <a:ext cx="188595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r>
              <a:rPr lang="en-GB" sz="3600" b="1" u="sng" dirty="0"/>
              <a:t>Intent</a:t>
            </a:r>
            <a:endParaRPr lang="en-GB" sz="3600" dirty="0"/>
          </a:p>
        </p:txBody>
      </p:sp>
      <p:sp>
        <p:nvSpPr>
          <p:cNvPr id="10" name="TextBox 9">
            <a:extLst>
              <a:ext uri="{FF2B5EF4-FFF2-40B4-BE49-F238E27FC236}">
                <a16:creationId xmlns:a16="http://schemas.microsoft.com/office/drawing/2014/main" id="{737BC8CF-04CF-4BD4-98FC-63F100E3637D}"/>
              </a:ext>
            </a:extLst>
          </p:cNvPr>
          <p:cNvSpPr txBox="1"/>
          <p:nvPr/>
        </p:nvSpPr>
        <p:spPr>
          <a:xfrm>
            <a:off x="173524" y="1634732"/>
            <a:ext cx="11844951" cy="4801314"/>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800" b="0" i="0" dirty="0">
                <a:solidFill>
                  <a:srgbClr val="000000"/>
                </a:solidFill>
                <a:effectLst/>
                <a:latin typeface="XCCW Joined 10a" panose="03050602040000000000" pitchFamily="66" charset="0"/>
              </a:rPr>
              <a:t>St. John the Baptist Catholic Primary School uses the Language Angels scheme of work and resources to ensure we offer a relevant and broad foreign languages curriculum that will inspire and excite our pupils using a wide variety of topics and themes. All pupils are expected to achieve their full potential by encouraging high expectations and excellent standards in their foreign language learning. </a:t>
            </a:r>
          </a:p>
          <a:p>
            <a:pPr algn="l" rtl="0" fontAlgn="base"/>
            <a:endParaRPr lang="en-US" b="0" i="0" dirty="0">
              <a:solidFill>
                <a:srgbClr val="000000"/>
              </a:solidFill>
              <a:effectLst/>
              <a:latin typeface="Segoe UI" panose="020B0502040204020203" pitchFamily="34" charset="0"/>
            </a:endParaRPr>
          </a:p>
          <a:p>
            <a:pPr algn="l" rtl="0" fontAlgn="base"/>
            <a:r>
              <a:rPr lang="en-US" sz="1800" b="0" i="0" dirty="0">
                <a:solidFill>
                  <a:srgbClr val="000000"/>
                </a:solidFill>
                <a:effectLst/>
                <a:latin typeface="XCCW Joined 10a" panose="03050602040000000000" pitchFamily="66" charset="0"/>
              </a:rPr>
              <a:t>The intent is that all pupils will develop a genuine interest and positive curiosity about foreign languages, finding them enjoyable and stimulating. Learning a second language will also offer pupils the opportunity to develop a deeper understanding of other cultures and the world around them with a better awareness of self, others and cultural differences. The intention is that they will be working towards becoming life-long language learners.</a:t>
            </a:r>
          </a:p>
          <a:p>
            <a:pPr algn="l" rtl="0" fontAlgn="base"/>
            <a:r>
              <a:rPr lang="en-US" sz="1800" b="0" i="0" dirty="0">
                <a:solidFill>
                  <a:srgbClr val="000000"/>
                </a:solidFill>
                <a:effectLst/>
                <a:latin typeface="XCCW Joined 10a" panose="03050602040000000000" pitchFamily="66" charset="0"/>
              </a:rPr>
              <a:t> </a:t>
            </a:r>
            <a:endParaRPr lang="en-US" b="0" i="0" dirty="0">
              <a:solidFill>
                <a:srgbClr val="000000"/>
              </a:solidFill>
              <a:effectLst/>
              <a:latin typeface="Segoe UI" panose="020B0502040204020203" pitchFamily="34" charset="0"/>
            </a:endParaRPr>
          </a:p>
          <a:p>
            <a:pPr algn="l" rtl="0" fontAlgn="base"/>
            <a:r>
              <a:rPr lang="en-US" sz="1800" b="0" i="0" dirty="0">
                <a:solidFill>
                  <a:srgbClr val="000000"/>
                </a:solidFill>
                <a:effectLst/>
                <a:latin typeface="XCCW Joined 10a" panose="03050602040000000000" pitchFamily="66" charset="0"/>
              </a:rPr>
              <a:t>The four key language learning skills; listening, speaking, reading and writing will be taught and all necessary grammar will be covered in an age-appropriate way across KS2. This will enable pupils to use and apply their learning in a variety of contexts, laying down solid foundations for future language learning.  </a:t>
            </a:r>
            <a:endParaRPr lang="en-US" b="0" i="0" dirty="0">
              <a:solidFill>
                <a:srgbClr val="000000"/>
              </a:solidFill>
              <a:effectLst/>
              <a:latin typeface="Segoe UI" panose="020B0502040204020203" pitchFamily="34" charset="0"/>
            </a:endParaRPr>
          </a:p>
        </p:txBody>
      </p:sp>
      <p:pic>
        <p:nvPicPr>
          <p:cNvPr id="13" name="Graphic 12" descr="Clipboard Checked outline">
            <a:extLst>
              <a:ext uri="{FF2B5EF4-FFF2-40B4-BE49-F238E27FC236}">
                <a16:creationId xmlns:a16="http://schemas.microsoft.com/office/drawing/2014/main" id="{4A830DCE-0350-446B-B841-4C262B1F13F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38977" y="751481"/>
            <a:ext cx="835519" cy="835519"/>
          </a:xfrm>
          <a:prstGeom prst="rect">
            <a:avLst/>
          </a:prstGeom>
        </p:spPr>
      </p:pic>
      <p:pic>
        <p:nvPicPr>
          <p:cNvPr id="6" name="Picture 2" descr="Language Angels">
            <a:extLst>
              <a:ext uri="{FF2B5EF4-FFF2-40B4-BE49-F238E27FC236}">
                <a16:creationId xmlns:a16="http://schemas.microsoft.com/office/drawing/2014/main" id="{9888F417-BAD0-4BF9-BBB4-7533C7A5A0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01325" y="78637"/>
            <a:ext cx="1325562" cy="155609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 name="Picture 2" descr="Language Angels">
            <a:extLst>
              <a:ext uri="{FF2B5EF4-FFF2-40B4-BE49-F238E27FC236}">
                <a16:creationId xmlns:a16="http://schemas.microsoft.com/office/drawing/2014/main" id="{FC47BA36-B5F6-498C-972E-100DB2D0D3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663" y="78637"/>
            <a:ext cx="1325562" cy="155609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1508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88A9D4D-2FD0-4FED-8352-82E35BF292B0}"/>
              </a:ext>
            </a:extLst>
          </p:cNvPr>
          <p:cNvSpPr txBox="1"/>
          <p:nvPr/>
        </p:nvSpPr>
        <p:spPr>
          <a:xfrm>
            <a:off x="3648075" y="894777"/>
            <a:ext cx="47243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Implementation</a:t>
            </a:r>
            <a:endParaRPr lang="en-GB" sz="3600" dirty="0"/>
          </a:p>
        </p:txBody>
      </p:sp>
      <p:sp>
        <p:nvSpPr>
          <p:cNvPr id="11" name="TextBox 10">
            <a:extLst>
              <a:ext uri="{FF2B5EF4-FFF2-40B4-BE49-F238E27FC236}">
                <a16:creationId xmlns:a16="http://schemas.microsoft.com/office/drawing/2014/main" id="{1861437B-A821-4FA8-A7F2-4CCA7CCCFDCC}"/>
              </a:ext>
            </a:extLst>
          </p:cNvPr>
          <p:cNvSpPr txBox="1"/>
          <p:nvPr/>
        </p:nvSpPr>
        <p:spPr>
          <a:xfrm>
            <a:off x="171170" y="1856760"/>
            <a:ext cx="11849660" cy="455509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400" b="0" i="0" dirty="0">
                <a:solidFill>
                  <a:srgbClr val="000000"/>
                </a:solidFill>
                <a:effectLst/>
                <a:latin typeface="XCCW Joined 10a" panose="03050602040000000000" pitchFamily="66" charset="0"/>
              </a:rPr>
              <a:t>All KS2 classes have access to a high-quality foreign languages curriculum using the Language Angels scheme of work and resources. This will progressively develop pupil skills in foreign languages through regularly taught and well-planned lessons taught by class teachers. </a:t>
            </a:r>
            <a:endParaRPr lang="en-US" sz="1100" b="0" i="0" dirty="0">
              <a:solidFill>
                <a:srgbClr val="000000"/>
              </a:solidFill>
              <a:effectLst/>
              <a:latin typeface="Segoe UI" panose="020B0502040204020203" pitchFamily="34" charset="0"/>
            </a:endParaRPr>
          </a:p>
          <a:p>
            <a:pPr algn="l" rtl="0" fontAlgn="base"/>
            <a:r>
              <a:rPr lang="en-US" sz="1400" b="0" i="0" dirty="0">
                <a:solidFill>
                  <a:srgbClr val="000000"/>
                </a:solidFill>
                <a:effectLst/>
                <a:latin typeface="XCCW Joined 10a" panose="03050602040000000000" pitchFamily="66" charset="0"/>
              </a:rPr>
              <a:t> </a:t>
            </a:r>
            <a:endParaRPr lang="en-US" sz="1100" b="0" i="0" dirty="0">
              <a:solidFill>
                <a:srgbClr val="000000"/>
              </a:solidFill>
              <a:effectLst/>
              <a:latin typeface="Segoe UI" panose="020B0502040204020203" pitchFamily="34" charset="0"/>
            </a:endParaRPr>
          </a:p>
          <a:p>
            <a:pPr algn="l" rtl="0" fontAlgn="base"/>
            <a:r>
              <a:rPr lang="en-US" sz="1400" b="0" i="0" dirty="0">
                <a:solidFill>
                  <a:srgbClr val="000000"/>
                </a:solidFill>
                <a:effectLst/>
                <a:latin typeface="XCCW Joined 10a" panose="03050602040000000000" pitchFamily="66" charset="0"/>
              </a:rPr>
              <a:t>Children will progressively acquire, use and apply a growing bank of vocabulary, language skills and grammatical knowledge organised around age-appropriate topics and themes. </a:t>
            </a:r>
            <a:endParaRPr lang="en-US" sz="1100" b="0" i="0" dirty="0">
              <a:solidFill>
                <a:srgbClr val="000000"/>
              </a:solidFill>
              <a:effectLst/>
              <a:latin typeface="Segoe UI" panose="020B0502040204020203" pitchFamily="34" charset="0"/>
            </a:endParaRPr>
          </a:p>
          <a:p>
            <a:pPr algn="l" rtl="0" fontAlgn="base"/>
            <a:r>
              <a:rPr lang="en-US" sz="1400" b="0" i="0" dirty="0">
                <a:solidFill>
                  <a:srgbClr val="000000"/>
                </a:solidFill>
                <a:effectLst/>
                <a:latin typeface="XCCW Joined 10a" panose="03050602040000000000" pitchFamily="66" charset="0"/>
              </a:rPr>
              <a:t> </a:t>
            </a:r>
            <a:endParaRPr lang="en-US" sz="1100" b="0" i="0" dirty="0">
              <a:solidFill>
                <a:srgbClr val="000000"/>
              </a:solidFill>
              <a:effectLst/>
              <a:latin typeface="Segoe UI" panose="020B0502040204020203" pitchFamily="34" charset="0"/>
            </a:endParaRPr>
          </a:p>
          <a:p>
            <a:pPr algn="l" rtl="0" fontAlgn="base"/>
            <a:r>
              <a:rPr lang="en-US" sz="1400" b="0" i="0" dirty="0">
                <a:solidFill>
                  <a:srgbClr val="000000"/>
                </a:solidFill>
                <a:effectLst/>
                <a:latin typeface="XCCW Joined 10a" panose="03050602040000000000" pitchFamily="66" charset="0"/>
              </a:rPr>
              <a:t>Language Angels units are organised so that they offer the appropriate level of challenge and stretch for the children.  </a:t>
            </a:r>
            <a:endParaRPr lang="en-US" sz="1100" b="0" i="0" dirty="0">
              <a:solidFill>
                <a:srgbClr val="000000"/>
              </a:solidFill>
              <a:effectLst/>
              <a:latin typeface="Segoe UI" panose="020B0502040204020203" pitchFamily="34" charset="0"/>
            </a:endParaRPr>
          </a:p>
          <a:p>
            <a:pPr algn="l" rtl="0" fontAlgn="base"/>
            <a:r>
              <a:rPr lang="en-US" sz="1400" b="0" i="0" dirty="0">
                <a:solidFill>
                  <a:srgbClr val="000000"/>
                </a:solidFill>
                <a:effectLst/>
                <a:latin typeface="XCCW Joined 10a" panose="03050602040000000000" pitchFamily="66" charset="0"/>
              </a:rPr>
              <a:t> </a:t>
            </a:r>
            <a:endParaRPr lang="en-US" sz="1100" b="0" i="0" dirty="0">
              <a:solidFill>
                <a:srgbClr val="000000"/>
              </a:solidFill>
              <a:effectLst/>
              <a:latin typeface="Segoe UI" panose="020B0502040204020203" pitchFamily="34" charset="0"/>
            </a:endParaRPr>
          </a:p>
          <a:p>
            <a:pPr algn="l" rtl="0" fontAlgn="base"/>
            <a:r>
              <a:rPr lang="en-US" sz="1400" b="0" i="0" dirty="0">
                <a:solidFill>
                  <a:srgbClr val="000000"/>
                </a:solidFill>
                <a:effectLst/>
                <a:latin typeface="XCCW Joined 10a" panose="03050602040000000000" pitchFamily="66" charset="0"/>
              </a:rPr>
              <a:t>Early Language units are entry level units and are most appropriate for Year 3 pupils or pupils with little or no previous foreign language learning. Intermediate units (for Year 4-5 pupils) increase the level of challenge by increasing the amount and complexity of the foreign language presented to pupils. Progressive and Creative Curriculum units are the most challenging units and are suitable for Year 6 pupils or pupils with a good understanding of the basics of the language they are learning.  </a:t>
            </a:r>
            <a:endParaRPr lang="en-US" sz="1100" b="0" i="0" dirty="0">
              <a:solidFill>
                <a:srgbClr val="000000"/>
              </a:solidFill>
              <a:effectLst/>
              <a:latin typeface="Segoe UI" panose="020B0502040204020203" pitchFamily="34" charset="0"/>
            </a:endParaRPr>
          </a:p>
          <a:p>
            <a:pPr algn="l" rtl="0" fontAlgn="base"/>
            <a:r>
              <a:rPr lang="en-US" sz="1400" b="0" i="0" dirty="0">
                <a:solidFill>
                  <a:srgbClr val="000000"/>
                </a:solidFill>
                <a:effectLst/>
                <a:latin typeface="XCCW Joined 10a" panose="03050602040000000000" pitchFamily="66" charset="0"/>
              </a:rPr>
              <a:t> </a:t>
            </a:r>
            <a:endParaRPr lang="en-US" sz="1100" b="0" i="0" dirty="0">
              <a:solidFill>
                <a:srgbClr val="000000"/>
              </a:solidFill>
              <a:effectLst/>
              <a:latin typeface="Segoe UI" panose="020B0502040204020203" pitchFamily="34" charset="0"/>
            </a:endParaRPr>
          </a:p>
          <a:p>
            <a:pPr algn="l" rtl="0" fontAlgn="base"/>
            <a:r>
              <a:rPr lang="en-US" sz="1400" b="0" i="0" dirty="0">
                <a:solidFill>
                  <a:srgbClr val="000000"/>
                </a:solidFill>
                <a:effectLst/>
                <a:latin typeface="XCCW Joined 10a" panose="03050602040000000000" pitchFamily="66" charset="0"/>
              </a:rPr>
              <a:t>Units, where possible and appropriate, will be linked to class topics and cross curricular themes. Children will build on previous knowledge gradually as their foreign language lessons continue to revisit and consolidate previously learnt language. Pupil learning and progression will be assessed at regular intervals in line with school policy.</a:t>
            </a:r>
            <a:endParaRPr lang="en-US" sz="1100" b="0" i="0" dirty="0">
              <a:solidFill>
                <a:srgbClr val="000000"/>
              </a:solidFill>
              <a:effectLst/>
              <a:latin typeface="Segoe UI" panose="020B0502040204020203" pitchFamily="34" charset="0"/>
            </a:endParaRPr>
          </a:p>
        </p:txBody>
      </p:sp>
      <p:pic>
        <p:nvPicPr>
          <p:cNvPr id="14" name="Graphic 13" descr="Clipboard Checked outline">
            <a:extLst>
              <a:ext uri="{FF2B5EF4-FFF2-40B4-BE49-F238E27FC236}">
                <a16:creationId xmlns:a16="http://schemas.microsoft.com/office/drawing/2014/main" id="{377C5033-290E-467B-89FD-C54DE11844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72474" y="760742"/>
            <a:ext cx="914400" cy="780366"/>
          </a:xfrm>
          <a:prstGeom prst="rect">
            <a:avLst/>
          </a:prstGeom>
        </p:spPr>
      </p:pic>
      <p:sp>
        <p:nvSpPr>
          <p:cNvPr id="16" name="TextBox 15">
            <a:extLst>
              <a:ext uri="{FF2B5EF4-FFF2-40B4-BE49-F238E27FC236}">
                <a16:creationId xmlns:a16="http://schemas.microsoft.com/office/drawing/2014/main" id="{4DB08212-1684-4DD1-9574-1DCCB0852B13}"/>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MFL Curriculum</a:t>
            </a:r>
          </a:p>
        </p:txBody>
      </p:sp>
      <p:pic>
        <p:nvPicPr>
          <p:cNvPr id="3074" name="Picture 2" descr="Language Angels">
            <a:extLst>
              <a:ext uri="{FF2B5EF4-FFF2-40B4-BE49-F238E27FC236}">
                <a16:creationId xmlns:a16="http://schemas.microsoft.com/office/drawing/2014/main" id="{6DCF3FD3-433B-4818-9034-456A05A28E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01325" y="142839"/>
            <a:ext cx="1325562" cy="155609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Picture 2" descr="Language Angels">
            <a:extLst>
              <a:ext uri="{FF2B5EF4-FFF2-40B4-BE49-F238E27FC236}">
                <a16:creationId xmlns:a16="http://schemas.microsoft.com/office/drawing/2014/main" id="{6CFF16AB-2A31-4A07-8803-BD8F20CDA9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663" y="142839"/>
            <a:ext cx="1325562" cy="155609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9884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88A9D4D-2FD0-4FED-8352-82E35BF292B0}"/>
              </a:ext>
            </a:extLst>
          </p:cNvPr>
          <p:cNvSpPr txBox="1"/>
          <p:nvPr/>
        </p:nvSpPr>
        <p:spPr>
          <a:xfrm>
            <a:off x="3648075" y="894777"/>
            <a:ext cx="47243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Impact</a:t>
            </a:r>
            <a:endParaRPr lang="en-GB" sz="3600" dirty="0"/>
          </a:p>
        </p:txBody>
      </p:sp>
      <p:sp>
        <p:nvSpPr>
          <p:cNvPr id="11" name="TextBox 10">
            <a:extLst>
              <a:ext uri="{FF2B5EF4-FFF2-40B4-BE49-F238E27FC236}">
                <a16:creationId xmlns:a16="http://schemas.microsoft.com/office/drawing/2014/main" id="{1861437B-A821-4FA8-A7F2-4CCA7CCCFDCC}"/>
              </a:ext>
            </a:extLst>
          </p:cNvPr>
          <p:cNvSpPr txBox="1"/>
          <p:nvPr/>
        </p:nvSpPr>
        <p:spPr>
          <a:xfrm>
            <a:off x="93663" y="1909514"/>
            <a:ext cx="11866118" cy="440120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400" b="0" i="0" dirty="0">
                <a:solidFill>
                  <a:srgbClr val="000000"/>
                </a:solidFill>
                <a:effectLst/>
                <a:latin typeface="XCCW Joined 10a" panose="03050602040000000000" pitchFamily="66" charset="0"/>
              </a:rPr>
              <a:t>As well as each subsequent lesson within a unit being progressive, the teaching type organisation of Language Angels units also provides progressive learning and challenge. Units increase in level of challenge and linguistic and grammatical complexity as pupils move from Early Learning units through Intermediate units and into the Progressive units.  </a:t>
            </a:r>
            <a:endParaRPr lang="en-US" sz="1100" b="0" i="0" dirty="0">
              <a:solidFill>
                <a:srgbClr val="000000"/>
              </a:solidFill>
              <a:effectLst/>
              <a:latin typeface="Segoe UI" panose="020B0502040204020203" pitchFamily="34" charset="0"/>
            </a:endParaRPr>
          </a:p>
          <a:p>
            <a:pPr algn="l" rtl="0" fontAlgn="base"/>
            <a:r>
              <a:rPr lang="en-US" sz="1400" b="0" i="0" dirty="0">
                <a:solidFill>
                  <a:srgbClr val="000000"/>
                </a:solidFill>
                <a:effectLst/>
                <a:latin typeface="XCCW Joined 10a" panose="03050602040000000000" pitchFamily="66" charset="0"/>
              </a:rPr>
              <a:t> </a:t>
            </a:r>
            <a:endParaRPr lang="en-US" sz="1100" b="0" i="0" dirty="0">
              <a:solidFill>
                <a:srgbClr val="000000"/>
              </a:solidFill>
              <a:effectLst/>
              <a:latin typeface="Segoe UI" panose="020B0502040204020203" pitchFamily="34" charset="0"/>
            </a:endParaRPr>
          </a:p>
          <a:p>
            <a:pPr algn="l" rtl="0" fontAlgn="base"/>
            <a:r>
              <a:rPr lang="en-US" sz="1400" b="0" i="0" dirty="0">
                <a:solidFill>
                  <a:srgbClr val="000000"/>
                </a:solidFill>
                <a:effectLst/>
                <a:latin typeface="XCCW Joined 10a" panose="03050602040000000000" pitchFamily="66" charset="0"/>
              </a:rPr>
              <a:t>Pupils will continuously build on their previous knowledge as they progress in their foreign language learning journey through KS2. Previous language will be revisited and consolidated whenever possible and appropriate. </a:t>
            </a:r>
            <a:endParaRPr lang="en-US" sz="1100" b="0" i="0" dirty="0">
              <a:solidFill>
                <a:srgbClr val="000000"/>
              </a:solidFill>
              <a:effectLst/>
              <a:latin typeface="Segoe UI" panose="020B0502040204020203" pitchFamily="34" charset="0"/>
            </a:endParaRPr>
          </a:p>
          <a:p>
            <a:pPr algn="l" rtl="0" fontAlgn="base"/>
            <a:r>
              <a:rPr lang="en-US" sz="1400" b="0" i="0" dirty="0">
                <a:solidFill>
                  <a:srgbClr val="000000"/>
                </a:solidFill>
                <a:effectLst/>
                <a:latin typeface="XCCW Joined 10a" panose="03050602040000000000" pitchFamily="66" charset="0"/>
              </a:rPr>
              <a:t> </a:t>
            </a:r>
            <a:endParaRPr lang="en-US" sz="1100" b="0" i="0" dirty="0">
              <a:solidFill>
                <a:srgbClr val="000000"/>
              </a:solidFill>
              <a:effectLst/>
              <a:latin typeface="Segoe UI" panose="020B0502040204020203" pitchFamily="34" charset="0"/>
            </a:endParaRPr>
          </a:p>
          <a:p>
            <a:pPr algn="l" rtl="0" fontAlgn="base"/>
            <a:r>
              <a:rPr lang="en-US" sz="1400" b="0" i="0" dirty="0">
                <a:solidFill>
                  <a:srgbClr val="000000"/>
                </a:solidFill>
                <a:effectLst/>
                <a:latin typeface="XCCW Joined 10a" panose="03050602040000000000" pitchFamily="66" charset="0"/>
              </a:rPr>
              <a:t>Teachers will use the planning documents provided to ensure that they know what to teach and how to teach it in each lesson, across whole units and across each scholastic term. </a:t>
            </a:r>
            <a:endParaRPr lang="en-US" sz="1100" b="0" i="0" dirty="0">
              <a:solidFill>
                <a:srgbClr val="000000"/>
              </a:solidFill>
              <a:effectLst/>
              <a:latin typeface="Segoe UI" panose="020B0502040204020203" pitchFamily="34" charset="0"/>
            </a:endParaRPr>
          </a:p>
          <a:p>
            <a:pPr algn="l" rtl="0" fontAlgn="base"/>
            <a:r>
              <a:rPr lang="en-US" sz="1400" b="0" i="0" dirty="0">
                <a:solidFill>
                  <a:srgbClr val="000000"/>
                </a:solidFill>
                <a:effectLst/>
                <a:latin typeface="XCCW Joined 10a" panose="03050602040000000000" pitchFamily="66" charset="0"/>
              </a:rPr>
              <a:t> </a:t>
            </a:r>
            <a:endParaRPr lang="en-US" sz="1100" b="0" i="0" dirty="0">
              <a:solidFill>
                <a:srgbClr val="000000"/>
              </a:solidFill>
              <a:effectLst/>
              <a:latin typeface="Segoe UI" panose="020B0502040204020203" pitchFamily="34" charset="0"/>
            </a:endParaRPr>
          </a:p>
          <a:p>
            <a:pPr algn="l" rtl="0" fontAlgn="base"/>
            <a:r>
              <a:rPr lang="en-US" sz="1400" b="0" i="0" dirty="0">
                <a:solidFill>
                  <a:srgbClr val="000000"/>
                </a:solidFill>
                <a:effectLst/>
                <a:latin typeface="XCCW Joined 10a" panose="03050602040000000000" pitchFamily="66" charset="0"/>
              </a:rPr>
              <a:t>The opportunity to assess pupil learning and progression in the key language skills is provided at the end of each 6-week teaching unit. This information will be recorded and will be monitored by the Foreign Language Subject Leader who can use this data to ensure teaching is targeted and appropriate for each pupil and year group as well as to feedback on progress to SLT. Teachers record, analyse and access this data using the Tracking and Progression Tool that monitors school, class and individual progress in the foreign language.  </a:t>
            </a:r>
            <a:endParaRPr lang="en-US" sz="1100" b="0" i="0" dirty="0">
              <a:solidFill>
                <a:srgbClr val="000000"/>
              </a:solidFill>
              <a:effectLst/>
              <a:latin typeface="Segoe UI" panose="020B0502040204020203" pitchFamily="34" charset="0"/>
            </a:endParaRPr>
          </a:p>
          <a:p>
            <a:pPr algn="l" rtl="0" fontAlgn="base"/>
            <a:r>
              <a:rPr lang="en-US" sz="1400" b="0" i="0" dirty="0">
                <a:solidFill>
                  <a:srgbClr val="000000"/>
                </a:solidFill>
                <a:effectLst/>
                <a:latin typeface="XCCW Joined 10a" panose="03050602040000000000" pitchFamily="66" charset="0"/>
              </a:rPr>
              <a:t> </a:t>
            </a:r>
            <a:endParaRPr lang="en-US" sz="1100" b="0" i="0" dirty="0">
              <a:solidFill>
                <a:srgbClr val="000000"/>
              </a:solidFill>
              <a:effectLst/>
              <a:latin typeface="Segoe UI" panose="020B0502040204020203" pitchFamily="34" charset="0"/>
            </a:endParaRPr>
          </a:p>
          <a:p>
            <a:pPr algn="l" rtl="0" fontAlgn="base"/>
            <a:r>
              <a:rPr lang="en-US" sz="1400" b="0" i="0" dirty="0">
                <a:solidFill>
                  <a:srgbClr val="000000"/>
                </a:solidFill>
                <a:effectLst/>
                <a:latin typeface="XCCW Joined 10a" panose="03050602040000000000" pitchFamily="66" charset="0"/>
              </a:rPr>
              <a:t>Children are expected to make good or better than good progress in their foreign language learning. </a:t>
            </a:r>
            <a:endParaRPr lang="en-US" sz="1100" b="0" i="0" dirty="0">
              <a:solidFill>
                <a:srgbClr val="000000"/>
              </a:solidFill>
              <a:effectLst/>
              <a:latin typeface="Segoe UI" panose="020B0502040204020203" pitchFamily="34" charset="0"/>
            </a:endParaRPr>
          </a:p>
        </p:txBody>
      </p:sp>
      <p:pic>
        <p:nvPicPr>
          <p:cNvPr id="14" name="Graphic 13" descr="Clipboard Checked outline">
            <a:extLst>
              <a:ext uri="{FF2B5EF4-FFF2-40B4-BE49-F238E27FC236}">
                <a16:creationId xmlns:a16="http://schemas.microsoft.com/office/drawing/2014/main" id="{377C5033-290E-467B-89FD-C54DE11844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72474" y="760742"/>
            <a:ext cx="914400" cy="914400"/>
          </a:xfrm>
          <a:prstGeom prst="rect">
            <a:avLst/>
          </a:prstGeom>
        </p:spPr>
      </p:pic>
      <p:sp>
        <p:nvSpPr>
          <p:cNvPr id="16" name="TextBox 15">
            <a:extLst>
              <a:ext uri="{FF2B5EF4-FFF2-40B4-BE49-F238E27FC236}">
                <a16:creationId xmlns:a16="http://schemas.microsoft.com/office/drawing/2014/main" id="{4DB08212-1684-4DD1-9574-1DCCB0852B13}"/>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MFL Curriculum</a:t>
            </a:r>
          </a:p>
        </p:txBody>
      </p:sp>
      <p:pic>
        <p:nvPicPr>
          <p:cNvPr id="12" name="Picture 2" descr="Language Angels">
            <a:extLst>
              <a:ext uri="{FF2B5EF4-FFF2-40B4-BE49-F238E27FC236}">
                <a16:creationId xmlns:a16="http://schemas.microsoft.com/office/drawing/2014/main" id="{250F3997-F3AC-417A-87F1-3120B07B5C4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01325" y="78637"/>
            <a:ext cx="1325562" cy="155609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3" name="Picture 2" descr="Language Angels">
            <a:extLst>
              <a:ext uri="{FF2B5EF4-FFF2-40B4-BE49-F238E27FC236}">
                <a16:creationId xmlns:a16="http://schemas.microsoft.com/office/drawing/2014/main" id="{9CEE5A77-FB7E-4881-B279-337DD0A839B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663" y="78637"/>
            <a:ext cx="1325562" cy="155609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39614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Rationale</a:t>
            </a:r>
          </a:p>
        </p:txBody>
      </p:sp>
      <p:sp>
        <p:nvSpPr>
          <p:cNvPr id="15" name="TextBox 14">
            <a:extLst>
              <a:ext uri="{FF2B5EF4-FFF2-40B4-BE49-F238E27FC236}">
                <a16:creationId xmlns:a16="http://schemas.microsoft.com/office/drawing/2014/main" id="{BB87E228-65C9-4A2E-A137-6059ACB82C4B}"/>
              </a:ext>
            </a:extLst>
          </p:cNvPr>
          <p:cNvSpPr txBox="1"/>
          <p:nvPr/>
        </p:nvSpPr>
        <p:spPr>
          <a:xfrm>
            <a:off x="506027" y="1105591"/>
            <a:ext cx="10995093"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17" name="Picture 16">
            <a:extLst>
              <a:ext uri="{FF2B5EF4-FFF2-40B4-BE49-F238E27FC236}">
                <a16:creationId xmlns:a16="http://schemas.microsoft.com/office/drawing/2014/main" id="{2D99FB9B-B686-4FF9-AA9C-6622F13080FA}"/>
              </a:ext>
            </a:extLst>
          </p:cNvPr>
          <p:cNvPicPr>
            <a:picLocks noChangeAspect="1"/>
          </p:cNvPicPr>
          <p:nvPr/>
        </p:nvPicPr>
        <p:blipFill>
          <a:blip r:embed="rId4"/>
          <a:stretch>
            <a:fillRect/>
          </a:stretch>
        </p:blipFill>
        <p:spPr>
          <a:xfrm>
            <a:off x="690880" y="1281398"/>
            <a:ext cx="4397861" cy="5280696"/>
          </a:xfrm>
          <a:prstGeom prst="rect">
            <a:avLst/>
          </a:prstGeom>
          <a:ln>
            <a:solidFill>
              <a:schemeClr val="accent1"/>
            </a:solidFill>
          </a:ln>
        </p:spPr>
      </p:pic>
      <p:pic>
        <p:nvPicPr>
          <p:cNvPr id="19" name="Picture 18">
            <a:extLst>
              <a:ext uri="{FF2B5EF4-FFF2-40B4-BE49-F238E27FC236}">
                <a16:creationId xmlns:a16="http://schemas.microsoft.com/office/drawing/2014/main" id="{D1915830-3959-4C1A-8BCF-DB96DA311582}"/>
              </a:ext>
            </a:extLst>
          </p:cNvPr>
          <p:cNvPicPr>
            <a:picLocks noChangeAspect="1"/>
          </p:cNvPicPr>
          <p:nvPr/>
        </p:nvPicPr>
        <p:blipFill>
          <a:blip r:embed="rId5"/>
          <a:stretch>
            <a:fillRect/>
          </a:stretch>
        </p:blipFill>
        <p:spPr>
          <a:xfrm>
            <a:off x="5505127" y="1285244"/>
            <a:ext cx="5762625" cy="5276850"/>
          </a:xfrm>
          <a:prstGeom prst="rect">
            <a:avLst/>
          </a:prstGeom>
          <a:ln>
            <a:solidFill>
              <a:schemeClr val="accent1"/>
            </a:solidFill>
          </a:ln>
        </p:spPr>
      </p:pic>
    </p:spTree>
    <p:extLst>
      <p:ext uri="{BB962C8B-B14F-4D97-AF65-F5344CB8AC3E}">
        <p14:creationId xmlns:p14="http://schemas.microsoft.com/office/powerpoint/2010/main" val="148245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a:t>
            </a:r>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sp>
        <p:nvSpPr>
          <p:cNvPr id="8" name="TextBox 7">
            <a:extLst>
              <a:ext uri="{FF2B5EF4-FFF2-40B4-BE49-F238E27FC236}">
                <a16:creationId xmlns:a16="http://schemas.microsoft.com/office/drawing/2014/main" id="{DD1DC30E-03C2-418C-BC76-1833D84494AC}"/>
              </a:ext>
            </a:extLst>
          </p:cNvPr>
          <p:cNvSpPr txBox="1"/>
          <p:nvPr/>
        </p:nvSpPr>
        <p:spPr>
          <a:xfrm>
            <a:off x="352425" y="1105591"/>
            <a:ext cx="11623552"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13" name="Picture 12">
            <a:extLst>
              <a:ext uri="{FF2B5EF4-FFF2-40B4-BE49-F238E27FC236}">
                <a16:creationId xmlns:a16="http://schemas.microsoft.com/office/drawing/2014/main" id="{168F8854-5F7C-4DD5-9F02-1FD19BC28437}"/>
              </a:ext>
            </a:extLst>
          </p:cNvPr>
          <p:cNvPicPr>
            <a:picLocks noChangeAspect="1"/>
          </p:cNvPicPr>
          <p:nvPr/>
        </p:nvPicPr>
        <p:blipFill>
          <a:blip r:embed="rId4"/>
          <a:stretch>
            <a:fillRect/>
          </a:stretch>
        </p:blipFill>
        <p:spPr>
          <a:xfrm>
            <a:off x="8124166" y="1583608"/>
            <a:ext cx="3504162" cy="4524002"/>
          </a:xfrm>
          <a:prstGeom prst="rect">
            <a:avLst/>
          </a:prstGeom>
          <a:ln>
            <a:solidFill>
              <a:schemeClr val="accent1"/>
            </a:solidFill>
          </a:ln>
        </p:spPr>
      </p:pic>
      <p:pic>
        <p:nvPicPr>
          <p:cNvPr id="15" name="Picture 14">
            <a:extLst>
              <a:ext uri="{FF2B5EF4-FFF2-40B4-BE49-F238E27FC236}">
                <a16:creationId xmlns:a16="http://schemas.microsoft.com/office/drawing/2014/main" id="{BD196457-E0C5-4AC2-BA84-DAC6AE8E7A8D}"/>
              </a:ext>
            </a:extLst>
          </p:cNvPr>
          <p:cNvPicPr>
            <a:picLocks noChangeAspect="1"/>
          </p:cNvPicPr>
          <p:nvPr/>
        </p:nvPicPr>
        <p:blipFill>
          <a:blip r:embed="rId5"/>
          <a:stretch>
            <a:fillRect/>
          </a:stretch>
        </p:blipFill>
        <p:spPr>
          <a:xfrm>
            <a:off x="4422144" y="1583608"/>
            <a:ext cx="3448627" cy="4532712"/>
          </a:xfrm>
          <a:prstGeom prst="rect">
            <a:avLst/>
          </a:prstGeom>
          <a:ln>
            <a:solidFill>
              <a:schemeClr val="accent1"/>
            </a:solidFill>
          </a:ln>
        </p:spPr>
      </p:pic>
      <p:pic>
        <p:nvPicPr>
          <p:cNvPr id="17" name="Picture 16">
            <a:extLst>
              <a:ext uri="{FF2B5EF4-FFF2-40B4-BE49-F238E27FC236}">
                <a16:creationId xmlns:a16="http://schemas.microsoft.com/office/drawing/2014/main" id="{5D6355C9-ED85-4EE9-88C0-3C25FD4B2E9B}"/>
              </a:ext>
            </a:extLst>
          </p:cNvPr>
          <p:cNvPicPr>
            <a:picLocks noChangeAspect="1"/>
          </p:cNvPicPr>
          <p:nvPr/>
        </p:nvPicPr>
        <p:blipFill>
          <a:blip r:embed="rId6"/>
          <a:stretch>
            <a:fillRect/>
          </a:stretch>
        </p:blipFill>
        <p:spPr>
          <a:xfrm>
            <a:off x="557646" y="1591413"/>
            <a:ext cx="3659277" cy="4524002"/>
          </a:xfrm>
          <a:prstGeom prst="rect">
            <a:avLst/>
          </a:prstGeom>
          <a:ln>
            <a:solidFill>
              <a:schemeClr val="accent1"/>
            </a:solidFill>
          </a:ln>
        </p:spPr>
      </p:pic>
    </p:spTree>
    <p:extLst>
      <p:ext uri="{BB962C8B-B14F-4D97-AF65-F5344CB8AC3E}">
        <p14:creationId xmlns:p14="http://schemas.microsoft.com/office/powerpoint/2010/main" val="18543176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Language Progression</a:t>
            </a:r>
          </a:p>
        </p:txBody>
      </p:sp>
      <p:sp>
        <p:nvSpPr>
          <p:cNvPr id="15" name="TextBox 14">
            <a:extLst>
              <a:ext uri="{FF2B5EF4-FFF2-40B4-BE49-F238E27FC236}">
                <a16:creationId xmlns:a16="http://schemas.microsoft.com/office/drawing/2014/main" id="{BB87E228-65C9-4A2E-A137-6059ACB82C4B}"/>
              </a:ext>
            </a:extLst>
          </p:cNvPr>
          <p:cNvSpPr txBox="1"/>
          <p:nvPr/>
        </p:nvSpPr>
        <p:spPr>
          <a:xfrm>
            <a:off x="435005" y="1095419"/>
            <a:ext cx="11523215"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21" name="Picture 20">
            <a:extLst>
              <a:ext uri="{FF2B5EF4-FFF2-40B4-BE49-F238E27FC236}">
                <a16:creationId xmlns:a16="http://schemas.microsoft.com/office/drawing/2014/main" id="{AF36F5AE-32E1-4EDE-9B90-52DC92743308}"/>
              </a:ext>
            </a:extLst>
          </p:cNvPr>
          <p:cNvPicPr>
            <a:picLocks noChangeAspect="1"/>
          </p:cNvPicPr>
          <p:nvPr/>
        </p:nvPicPr>
        <p:blipFill>
          <a:blip r:embed="rId4"/>
          <a:stretch>
            <a:fillRect/>
          </a:stretch>
        </p:blipFill>
        <p:spPr>
          <a:xfrm>
            <a:off x="5745356" y="4335306"/>
            <a:ext cx="6090777" cy="2213874"/>
          </a:xfrm>
          <a:prstGeom prst="rect">
            <a:avLst/>
          </a:prstGeom>
          <a:ln>
            <a:solidFill>
              <a:schemeClr val="accent1"/>
            </a:solidFill>
          </a:ln>
        </p:spPr>
      </p:pic>
      <p:pic>
        <p:nvPicPr>
          <p:cNvPr id="23" name="Picture 22">
            <a:extLst>
              <a:ext uri="{FF2B5EF4-FFF2-40B4-BE49-F238E27FC236}">
                <a16:creationId xmlns:a16="http://schemas.microsoft.com/office/drawing/2014/main" id="{ED410405-306B-440F-8555-89DD50B19AAA}"/>
              </a:ext>
            </a:extLst>
          </p:cNvPr>
          <p:cNvPicPr>
            <a:picLocks noChangeAspect="1"/>
          </p:cNvPicPr>
          <p:nvPr/>
        </p:nvPicPr>
        <p:blipFill>
          <a:blip r:embed="rId5"/>
          <a:stretch>
            <a:fillRect/>
          </a:stretch>
        </p:blipFill>
        <p:spPr>
          <a:xfrm>
            <a:off x="6436311" y="1218324"/>
            <a:ext cx="5182901" cy="2879055"/>
          </a:xfrm>
          <a:prstGeom prst="rect">
            <a:avLst/>
          </a:prstGeom>
          <a:ln>
            <a:solidFill>
              <a:schemeClr val="accent1"/>
            </a:solidFill>
          </a:ln>
        </p:spPr>
      </p:pic>
      <p:pic>
        <p:nvPicPr>
          <p:cNvPr id="25" name="Picture 24">
            <a:extLst>
              <a:ext uri="{FF2B5EF4-FFF2-40B4-BE49-F238E27FC236}">
                <a16:creationId xmlns:a16="http://schemas.microsoft.com/office/drawing/2014/main" id="{0A36FCB5-D7D9-4238-9604-8767CEDD1F0B}"/>
              </a:ext>
            </a:extLst>
          </p:cNvPr>
          <p:cNvPicPr>
            <a:picLocks noChangeAspect="1"/>
          </p:cNvPicPr>
          <p:nvPr/>
        </p:nvPicPr>
        <p:blipFill>
          <a:blip r:embed="rId6"/>
          <a:stretch>
            <a:fillRect/>
          </a:stretch>
        </p:blipFill>
        <p:spPr>
          <a:xfrm>
            <a:off x="572787" y="3429000"/>
            <a:ext cx="5050481" cy="3120180"/>
          </a:xfrm>
          <a:prstGeom prst="rect">
            <a:avLst/>
          </a:prstGeom>
          <a:ln>
            <a:solidFill>
              <a:schemeClr val="accent1"/>
            </a:solidFill>
          </a:ln>
        </p:spPr>
      </p:pic>
      <p:pic>
        <p:nvPicPr>
          <p:cNvPr id="30" name="Picture 29">
            <a:extLst>
              <a:ext uri="{FF2B5EF4-FFF2-40B4-BE49-F238E27FC236}">
                <a16:creationId xmlns:a16="http://schemas.microsoft.com/office/drawing/2014/main" id="{30B99E43-ADDE-4E16-B9ED-D96AD786D885}"/>
              </a:ext>
            </a:extLst>
          </p:cNvPr>
          <p:cNvPicPr>
            <a:picLocks noChangeAspect="1"/>
          </p:cNvPicPr>
          <p:nvPr/>
        </p:nvPicPr>
        <p:blipFill>
          <a:blip r:embed="rId7"/>
          <a:stretch>
            <a:fillRect/>
          </a:stretch>
        </p:blipFill>
        <p:spPr>
          <a:xfrm>
            <a:off x="532658" y="1436397"/>
            <a:ext cx="5663954" cy="1446153"/>
          </a:xfrm>
          <a:prstGeom prst="rect">
            <a:avLst/>
          </a:prstGeom>
          <a:ln>
            <a:solidFill>
              <a:schemeClr val="accent1"/>
            </a:solidFill>
          </a:ln>
        </p:spPr>
      </p:pic>
    </p:spTree>
    <p:extLst>
      <p:ext uri="{BB962C8B-B14F-4D97-AF65-F5344CB8AC3E}">
        <p14:creationId xmlns:p14="http://schemas.microsoft.com/office/powerpoint/2010/main" val="12711547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633490" y="255053"/>
            <a:ext cx="8682361" cy="52322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800" b="1" u="sng" dirty="0"/>
              <a:t>Language Learning Skills Progression</a:t>
            </a:r>
          </a:p>
        </p:txBody>
      </p:sp>
      <p:sp>
        <p:nvSpPr>
          <p:cNvPr id="15" name="TextBox 14">
            <a:extLst>
              <a:ext uri="{FF2B5EF4-FFF2-40B4-BE49-F238E27FC236}">
                <a16:creationId xmlns:a16="http://schemas.microsoft.com/office/drawing/2014/main" id="{BB87E228-65C9-4A2E-A137-6059ACB82C4B}"/>
              </a:ext>
            </a:extLst>
          </p:cNvPr>
          <p:cNvSpPr txBox="1"/>
          <p:nvPr/>
        </p:nvSpPr>
        <p:spPr>
          <a:xfrm>
            <a:off x="435005" y="1095419"/>
            <a:ext cx="11523215"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3" name="Picture 2">
            <a:extLst>
              <a:ext uri="{FF2B5EF4-FFF2-40B4-BE49-F238E27FC236}">
                <a16:creationId xmlns:a16="http://schemas.microsoft.com/office/drawing/2014/main" id="{6390D8A5-DB8E-4CD8-8F63-F49C444E0C10}"/>
              </a:ext>
            </a:extLst>
          </p:cNvPr>
          <p:cNvPicPr>
            <a:picLocks noChangeAspect="1"/>
          </p:cNvPicPr>
          <p:nvPr/>
        </p:nvPicPr>
        <p:blipFill>
          <a:blip r:embed="rId4"/>
          <a:stretch>
            <a:fillRect/>
          </a:stretch>
        </p:blipFill>
        <p:spPr>
          <a:xfrm>
            <a:off x="566737" y="1194253"/>
            <a:ext cx="11190258" cy="5408694"/>
          </a:xfrm>
          <a:prstGeom prst="rect">
            <a:avLst/>
          </a:prstGeom>
          <a:ln>
            <a:solidFill>
              <a:schemeClr val="accent1"/>
            </a:solidFill>
          </a:ln>
        </p:spPr>
      </p:pic>
    </p:spTree>
    <p:extLst>
      <p:ext uri="{BB962C8B-B14F-4D97-AF65-F5344CB8AC3E}">
        <p14:creationId xmlns:p14="http://schemas.microsoft.com/office/powerpoint/2010/main" val="33370371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Coverage</a:t>
            </a:r>
          </a:p>
        </p:txBody>
      </p:sp>
      <p:sp>
        <p:nvSpPr>
          <p:cNvPr id="15" name="TextBox 14">
            <a:extLst>
              <a:ext uri="{FF2B5EF4-FFF2-40B4-BE49-F238E27FC236}">
                <a16:creationId xmlns:a16="http://schemas.microsoft.com/office/drawing/2014/main" id="{BB87E228-65C9-4A2E-A137-6059ACB82C4B}"/>
              </a:ext>
            </a:extLst>
          </p:cNvPr>
          <p:cNvSpPr txBox="1"/>
          <p:nvPr/>
        </p:nvSpPr>
        <p:spPr>
          <a:xfrm>
            <a:off x="1899821" y="1160095"/>
            <a:ext cx="8797771"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29" name="Picture 28">
            <a:extLst>
              <a:ext uri="{FF2B5EF4-FFF2-40B4-BE49-F238E27FC236}">
                <a16:creationId xmlns:a16="http://schemas.microsoft.com/office/drawing/2014/main" id="{972D7A30-F6DB-40AA-BE80-C66F8160BF8D}"/>
              </a:ext>
            </a:extLst>
          </p:cNvPr>
          <p:cNvPicPr>
            <a:picLocks noChangeAspect="1"/>
          </p:cNvPicPr>
          <p:nvPr/>
        </p:nvPicPr>
        <p:blipFill>
          <a:blip r:embed="rId4"/>
          <a:stretch>
            <a:fillRect/>
          </a:stretch>
        </p:blipFill>
        <p:spPr>
          <a:xfrm>
            <a:off x="2175029" y="1800111"/>
            <a:ext cx="8265111" cy="4855605"/>
          </a:xfrm>
          <a:prstGeom prst="rect">
            <a:avLst/>
          </a:prstGeom>
          <a:ln>
            <a:solidFill>
              <a:schemeClr val="accent1"/>
            </a:solidFill>
          </a:ln>
        </p:spPr>
      </p:pic>
      <p:sp>
        <p:nvSpPr>
          <p:cNvPr id="30" name="TextBox 29">
            <a:extLst>
              <a:ext uri="{FF2B5EF4-FFF2-40B4-BE49-F238E27FC236}">
                <a16:creationId xmlns:a16="http://schemas.microsoft.com/office/drawing/2014/main" id="{71780DD9-46E4-4443-823F-9ADE09DE6408}"/>
              </a:ext>
            </a:extLst>
          </p:cNvPr>
          <p:cNvSpPr txBox="1"/>
          <p:nvPr/>
        </p:nvSpPr>
        <p:spPr>
          <a:xfrm>
            <a:off x="4582615" y="1257798"/>
            <a:ext cx="3425784" cy="46166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400" b="1" u="sng" dirty="0"/>
              <a:t>Grammar Grid</a:t>
            </a:r>
          </a:p>
        </p:txBody>
      </p:sp>
    </p:spTree>
    <p:extLst>
      <p:ext uri="{BB962C8B-B14F-4D97-AF65-F5344CB8AC3E}">
        <p14:creationId xmlns:p14="http://schemas.microsoft.com/office/powerpoint/2010/main" val="35230962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a:t>Assessment</a:t>
            </a:r>
            <a:endParaRPr lang="en-GB" sz="3600" b="1" u="sng" dirty="0"/>
          </a:p>
        </p:txBody>
      </p:sp>
      <p:sp>
        <p:nvSpPr>
          <p:cNvPr id="10" name="TextBox 9">
            <a:extLst>
              <a:ext uri="{FF2B5EF4-FFF2-40B4-BE49-F238E27FC236}">
                <a16:creationId xmlns:a16="http://schemas.microsoft.com/office/drawing/2014/main" id="{737BC8CF-04CF-4BD4-98FC-63F100E3637D}"/>
              </a:ext>
            </a:extLst>
          </p:cNvPr>
          <p:cNvSpPr txBox="1"/>
          <p:nvPr/>
        </p:nvSpPr>
        <p:spPr>
          <a:xfrm>
            <a:off x="195037" y="1068759"/>
            <a:ext cx="8625113" cy="544764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400" b="1" i="0" dirty="0">
                <a:solidFill>
                  <a:srgbClr val="000000"/>
                </a:solidFill>
                <a:effectLst/>
                <a:latin typeface="+mj-lt"/>
              </a:rPr>
              <a:t>Assessment of Pupil Learning &amp; Progression </a:t>
            </a:r>
            <a:r>
              <a:rPr lang="en-US" sz="1400" b="0" i="0" dirty="0">
                <a:solidFill>
                  <a:srgbClr val="000000"/>
                </a:solidFill>
                <a:effectLst/>
                <a:latin typeface="+mj-lt"/>
              </a:rPr>
              <a:t> </a:t>
            </a:r>
          </a:p>
          <a:p>
            <a:pPr algn="l" rtl="0" fontAlgn="base"/>
            <a:endParaRPr lang="en-US" sz="1000" b="0" i="0" dirty="0">
              <a:solidFill>
                <a:srgbClr val="000000"/>
              </a:solidFill>
              <a:effectLst/>
              <a:latin typeface="+mj-lt"/>
            </a:endParaRPr>
          </a:p>
          <a:p>
            <a:pPr algn="l" rtl="0" fontAlgn="base"/>
            <a:r>
              <a:rPr lang="en-US" sz="1400" b="0" i="0" dirty="0">
                <a:solidFill>
                  <a:srgbClr val="000000"/>
                </a:solidFill>
                <a:effectLst/>
                <a:latin typeface="+mj-lt"/>
              </a:rPr>
              <a:t>Two forms of assessment are available at the end of every Language Angels unit:   </a:t>
            </a:r>
            <a:endParaRPr lang="en-US" sz="1000" b="0" i="0" dirty="0">
              <a:solidFill>
                <a:srgbClr val="000000"/>
              </a:solidFill>
              <a:effectLst/>
              <a:latin typeface="+mj-lt"/>
            </a:endParaRPr>
          </a:p>
          <a:p>
            <a:pPr algn="l" rtl="0" fontAlgn="base"/>
            <a:r>
              <a:rPr lang="en-US" sz="1400" b="0" i="0" dirty="0">
                <a:solidFill>
                  <a:srgbClr val="000000"/>
                </a:solidFill>
                <a:effectLst/>
                <a:latin typeface="+mj-lt"/>
              </a:rPr>
              <a:t>Peer and self-assessment ‘I can do…’ grids. A quick and easy way for all pupils in the class to record which units they have completed and the progress they are making.  </a:t>
            </a:r>
          </a:p>
          <a:p>
            <a:pPr algn="l" rtl="0" fontAlgn="base"/>
            <a:endParaRPr lang="en-US" sz="1000" b="0" i="0" dirty="0">
              <a:solidFill>
                <a:srgbClr val="000000"/>
              </a:solidFill>
              <a:effectLst/>
              <a:latin typeface="+mj-lt"/>
            </a:endParaRPr>
          </a:p>
          <a:p>
            <a:pPr algn="l" rtl="0" fontAlgn="base"/>
            <a:r>
              <a:rPr lang="en-US" sz="1400" b="0" i="0" dirty="0">
                <a:solidFill>
                  <a:srgbClr val="000000"/>
                </a:solidFill>
                <a:effectLst/>
                <a:latin typeface="+mj-lt"/>
              </a:rPr>
              <a:t>More detailed skills-based assessments using bespoke skills assessment worksheets. This form of assessment enables us to determine the learning and progression of all pupils in the key language learning skills as well as monitoring their progress against the 12 attainment targets stipulated in the DfE Languages Programme of Study for Key Stage 2.   </a:t>
            </a:r>
            <a:endParaRPr lang="en-US" sz="1000" b="0" i="0" dirty="0">
              <a:solidFill>
                <a:srgbClr val="000000"/>
              </a:solidFill>
              <a:effectLst/>
              <a:latin typeface="+mj-lt"/>
            </a:endParaRPr>
          </a:p>
          <a:p>
            <a:pPr algn="l" rtl="0" fontAlgn="base"/>
            <a:r>
              <a:rPr lang="en-US" sz="1400" b="0" i="0" dirty="0">
                <a:solidFill>
                  <a:srgbClr val="000000"/>
                </a:solidFill>
                <a:effectLst/>
                <a:latin typeface="+mj-lt"/>
              </a:rPr>
              <a:t> </a:t>
            </a:r>
            <a:endParaRPr lang="en-US" sz="1000" b="0" i="0" dirty="0">
              <a:solidFill>
                <a:srgbClr val="000000"/>
              </a:solidFill>
              <a:effectLst/>
              <a:latin typeface="+mj-lt"/>
            </a:endParaRPr>
          </a:p>
          <a:p>
            <a:pPr algn="l" rtl="0" fontAlgn="base"/>
            <a:r>
              <a:rPr lang="en-US" sz="1400" b="1" i="0" dirty="0">
                <a:solidFill>
                  <a:srgbClr val="000000"/>
                </a:solidFill>
                <a:effectLst/>
                <a:latin typeface="+mj-lt"/>
              </a:rPr>
              <a:t>Monitoring and evaluation </a:t>
            </a:r>
            <a:r>
              <a:rPr lang="en-US" sz="1400" b="0" i="0" dirty="0">
                <a:solidFill>
                  <a:srgbClr val="000000"/>
                </a:solidFill>
                <a:effectLst/>
                <a:latin typeface="+mj-lt"/>
              </a:rPr>
              <a:t> </a:t>
            </a:r>
          </a:p>
          <a:p>
            <a:pPr algn="l" rtl="0" fontAlgn="base"/>
            <a:endParaRPr lang="en-US" sz="1000" b="0" i="0" dirty="0">
              <a:solidFill>
                <a:srgbClr val="000000"/>
              </a:solidFill>
              <a:effectLst/>
              <a:latin typeface="+mj-lt"/>
            </a:endParaRPr>
          </a:p>
          <a:p>
            <a:pPr algn="l" rtl="0" fontAlgn="base"/>
            <a:r>
              <a:rPr lang="en-US" sz="1400" b="0" i="0" dirty="0">
                <a:solidFill>
                  <a:srgbClr val="000000"/>
                </a:solidFill>
                <a:effectLst/>
                <a:latin typeface="+mj-lt"/>
              </a:rPr>
              <a:t>The Subject Leader monitors the effectiveness of the language teaching provided throughout the school via regular termly observations with feedback given to teachers delivering foreign language lessons. The Subject Leader and class teacher will together monitor the learning and progression made by pupils across the key stage.   </a:t>
            </a:r>
          </a:p>
          <a:p>
            <a:pPr algn="l" rtl="0" fontAlgn="base"/>
            <a:endParaRPr lang="en-US" sz="1000" b="0" i="0" dirty="0">
              <a:solidFill>
                <a:srgbClr val="000000"/>
              </a:solidFill>
              <a:effectLst/>
              <a:latin typeface="+mj-lt"/>
            </a:endParaRPr>
          </a:p>
          <a:p>
            <a:pPr algn="l" rtl="0" fontAlgn="base"/>
            <a:r>
              <a:rPr lang="en-US" sz="1400" b="0" i="0" dirty="0">
                <a:solidFill>
                  <a:srgbClr val="000000"/>
                </a:solidFill>
                <a:effectLst/>
                <a:latin typeface="+mj-lt"/>
              </a:rPr>
              <a:t>All data, ranging from evidence of classroom teaching to individual pupil skills reports, is securely stored on a password protected database. This can be accessed by class teachers, the Subject Leader and SLT so all key stakeholders can evaluate delivery, performance and progress.   </a:t>
            </a:r>
            <a:endParaRPr lang="en-US" sz="1000" b="0" i="0" dirty="0">
              <a:solidFill>
                <a:srgbClr val="000000"/>
              </a:solidFill>
              <a:effectLst/>
              <a:latin typeface="+mj-lt"/>
            </a:endParaRPr>
          </a:p>
        </p:txBody>
      </p:sp>
      <p:pic>
        <p:nvPicPr>
          <p:cNvPr id="3" name="Graphic 2" descr="Badge Tick outline">
            <a:extLst>
              <a:ext uri="{FF2B5EF4-FFF2-40B4-BE49-F238E27FC236}">
                <a16:creationId xmlns:a16="http://schemas.microsoft.com/office/drawing/2014/main" id="{51AE63A0-EEBB-4652-8302-7037E660BE5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922000" y="154359"/>
            <a:ext cx="914400" cy="914400"/>
          </a:xfrm>
          <a:prstGeom prst="rect">
            <a:avLst/>
          </a:prstGeom>
        </p:spPr>
      </p:pic>
      <p:pic>
        <p:nvPicPr>
          <p:cNvPr id="27" name="Picture 26">
            <a:extLst>
              <a:ext uri="{FF2B5EF4-FFF2-40B4-BE49-F238E27FC236}">
                <a16:creationId xmlns:a16="http://schemas.microsoft.com/office/drawing/2014/main" id="{E7F9E890-FE04-477B-8531-1CF0F5DFE84D}"/>
              </a:ext>
            </a:extLst>
          </p:cNvPr>
          <p:cNvPicPr>
            <a:picLocks noChangeAspect="1"/>
          </p:cNvPicPr>
          <p:nvPr/>
        </p:nvPicPr>
        <p:blipFill>
          <a:blip r:embed="rId4"/>
          <a:stretch>
            <a:fillRect/>
          </a:stretch>
        </p:blipFill>
        <p:spPr>
          <a:xfrm>
            <a:off x="9113242" y="2106984"/>
            <a:ext cx="2817046" cy="2827402"/>
          </a:xfrm>
          <a:prstGeom prst="rect">
            <a:avLst/>
          </a:prstGeom>
        </p:spPr>
      </p:pic>
    </p:spTree>
    <p:extLst>
      <p:ext uri="{BB962C8B-B14F-4D97-AF65-F5344CB8AC3E}">
        <p14:creationId xmlns:p14="http://schemas.microsoft.com/office/powerpoint/2010/main" val="17693081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688E8AE-337E-4422-91BC-A8B833E07FB0}"/>
              </a:ext>
            </a:extLst>
          </p:cNvPr>
          <p:cNvSpPr txBox="1"/>
          <p:nvPr/>
        </p:nvSpPr>
        <p:spPr>
          <a:xfrm>
            <a:off x="1458595" y="267012"/>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Inclusion</a:t>
            </a:r>
          </a:p>
        </p:txBody>
      </p:sp>
      <p:pic>
        <p:nvPicPr>
          <p:cNvPr id="9" name="Graphic 8" descr="Group success with solid fill">
            <a:extLst>
              <a:ext uri="{FF2B5EF4-FFF2-40B4-BE49-F238E27FC236}">
                <a16:creationId xmlns:a16="http://schemas.microsoft.com/office/drawing/2014/main" id="{9FF5E679-A1D3-4C65-B46F-C7A52841174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46781" y="132977"/>
            <a:ext cx="914400" cy="914400"/>
          </a:xfrm>
          <a:prstGeom prst="rect">
            <a:avLst/>
          </a:prstGeom>
        </p:spPr>
      </p:pic>
      <p:sp>
        <p:nvSpPr>
          <p:cNvPr id="11" name="TextBox 10">
            <a:extLst>
              <a:ext uri="{FF2B5EF4-FFF2-40B4-BE49-F238E27FC236}">
                <a16:creationId xmlns:a16="http://schemas.microsoft.com/office/drawing/2014/main" id="{1DAE6A3D-8642-4256-BDD5-D5138CE8281B}"/>
              </a:ext>
            </a:extLst>
          </p:cNvPr>
          <p:cNvSpPr txBox="1"/>
          <p:nvPr/>
        </p:nvSpPr>
        <p:spPr>
          <a:xfrm>
            <a:off x="111760" y="1047377"/>
            <a:ext cx="11978639" cy="578619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buFont typeface="+mj-lt"/>
              <a:buAutoNum type="arabicPeriod"/>
            </a:pPr>
            <a:r>
              <a:rPr lang="en-US" sz="1000" b="1" i="0" dirty="0">
                <a:solidFill>
                  <a:srgbClr val="000000"/>
                </a:solidFill>
                <a:effectLst/>
                <a:latin typeface="+mj-lt"/>
              </a:rPr>
              <a:t>Explicit instruction</a:t>
            </a:r>
            <a:r>
              <a:rPr lang="en-US" sz="1000" b="0" i="0" dirty="0">
                <a:solidFill>
                  <a:srgbClr val="000000"/>
                </a:solidFill>
                <a:effectLst/>
                <a:latin typeface="+mj-lt"/>
              </a:rPr>
              <a:t> - step-by-step modelling of what we want children to do, chunking the content and introducing new material in small steps </a:t>
            </a:r>
          </a:p>
          <a:p>
            <a:pPr algn="l" rtl="0" fontAlgn="base"/>
            <a:r>
              <a:rPr lang="en-US" sz="1000" b="0" i="0" dirty="0">
                <a:solidFill>
                  <a:srgbClr val="000000"/>
                </a:solidFill>
                <a:effectLst/>
                <a:latin typeface="+mj-lt"/>
              </a:rPr>
              <a:t> </a:t>
            </a:r>
          </a:p>
          <a:p>
            <a:pPr algn="l" rtl="0" fontAlgn="base">
              <a:buFont typeface="+mj-lt"/>
              <a:buAutoNum type="arabicPeriod" startAt="2"/>
            </a:pPr>
            <a:r>
              <a:rPr lang="en-US" sz="1000" b="1" i="0" dirty="0">
                <a:solidFill>
                  <a:srgbClr val="000000"/>
                </a:solidFill>
                <a:effectLst/>
                <a:latin typeface="+mj-lt"/>
              </a:rPr>
              <a:t>Cognitive and metacognitive strategies</a:t>
            </a:r>
            <a:r>
              <a:rPr lang="en-US" sz="1000" b="0" i="0" dirty="0">
                <a:solidFill>
                  <a:srgbClr val="000000"/>
                </a:solidFill>
                <a:effectLst/>
                <a:latin typeface="+mj-lt"/>
              </a:rPr>
              <a:t> – opportunity to recall information to transfer it to our long-term memory </a:t>
            </a:r>
          </a:p>
          <a:p>
            <a:pPr algn="l" rtl="0" fontAlgn="base"/>
            <a:r>
              <a:rPr lang="en-US" sz="1000" b="0" i="0" dirty="0">
                <a:solidFill>
                  <a:srgbClr val="000000"/>
                </a:solidFill>
                <a:effectLst/>
                <a:latin typeface="+mj-lt"/>
              </a:rPr>
              <a:t> </a:t>
            </a:r>
          </a:p>
          <a:p>
            <a:pPr algn="l" rtl="0" fontAlgn="base">
              <a:buFont typeface="+mj-lt"/>
              <a:buAutoNum type="arabicPeriod" startAt="3"/>
            </a:pPr>
            <a:r>
              <a:rPr lang="en-US" sz="1000" b="1" i="0" dirty="0">
                <a:solidFill>
                  <a:srgbClr val="000000"/>
                </a:solidFill>
                <a:effectLst/>
                <a:latin typeface="+mj-lt"/>
              </a:rPr>
              <a:t>Scaffolding</a:t>
            </a:r>
            <a:r>
              <a:rPr lang="en-US" sz="1000" b="0" i="0" dirty="0">
                <a:solidFill>
                  <a:srgbClr val="000000"/>
                </a:solidFill>
                <a:effectLst/>
                <a:latin typeface="+mj-lt"/>
              </a:rPr>
              <a:t> – pre-teaching, visual, verbal, written  </a:t>
            </a:r>
          </a:p>
          <a:p>
            <a:pPr algn="l" rtl="0" fontAlgn="base"/>
            <a:r>
              <a:rPr lang="en-US" sz="1000" b="0" i="0" u="sng" dirty="0">
                <a:solidFill>
                  <a:srgbClr val="000000"/>
                </a:solidFill>
                <a:effectLst/>
                <a:latin typeface="+mj-lt"/>
              </a:rPr>
              <a:t>Visual scaffolds</a:t>
            </a:r>
            <a:r>
              <a:rPr lang="en-US" sz="1000" b="0" i="0" dirty="0">
                <a:solidFill>
                  <a:srgbClr val="000000"/>
                </a:solidFill>
                <a:effectLst/>
                <a:latin typeface="+mj-lt"/>
              </a:rPr>
              <a:t> may support a pupil to know what equipment they need, the steps they need to take, what their work should look like, an aid to access teaching and learning </a:t>
            </a:r>
          </a:p>
          <a:p>
            <a:pPr algn="l" rtl="0" fontAlgn="base"/>
            <a:r>
              <a:rPr lang="en-US" sz="1000" b="0" i="0" u="sng" dirty="0">
                <a:solidFill>
                  <a:srgbClr val="000000"/>
                </a:solidFill>
                <a:effectLst/>
                <a:latin typeface="+mj-lt"/>
              </a:rPr>
              <a:t>Verbal scaffolds</a:t>
            </a:r>
            <a:r>
              <a:rPr lang="en-US" sz="1000" b="0" i="0" dirty="0">
                <a:solidFill>
                  <a:srgbClr val="000000"/>
                </a:solidFill>
                <a:effectLst/>
                <a:latin typeface="+mj-lt"/>
              </a:rPr>
              <a:t> may involve re teaching a tricky concept to a group of pupils, or using questioning to identify and address any misconceptions </a:t>
            </a:r>
          </a:p>
          <a:p>
            <a:pPr algn="l" rtl="0" fontAlgn="base"/>
            <a:r>
              <a:rPr lang="en-US" sz="1000" b="0" i="0" u="sng" dirty="0">
                <a:solidFill>
                  <a:srgbClr val="000000"/>
                </a:solidFill>
                <a:effectLst/>
                <a:latin typeface="+mj-lt"/>
              </a:rPr>
              <a:t>Written scaffolds</a:t>
            </a:r>
            <a:r>
              <a:rPr lang="en-US" sz="1000" b="0" i="0" dirty="0">
                <a:solidFill>
                  <a:srgbClr val="000000"/>
                </a:solidFill>
                <a:effectLst/>
                <a:latin typeface="+mj-lt"/>
              </a:rPr>
              <a:t> will be provided for a pupil to support them with an independent written task. It could be notes made on a whiteboard during a discussion, a word bank, a sentence starter, a writing frame, it could even be the child’s own previous work used to support their recall. </a:t>
            </a:r>
          </a:p>
          <a:p>
            <a:pPr algn="l" rtl="0" fontAlgn="base"/>
            <a:r>
              <a:rPr lang="en-US" sz="1000" b="0" i="0" dirty="0">
                <a:solidFill>
                  <a:srgbClr val="000000"/>
                </a:solidFill>
                <a:effectLst/>
                <a:latin typeface="+mj-lt"/>
              </a:rPr>
              <a:t> </a:t>
            </a:r>
          </a:p>
          <a:p>
            <a:pPr algn="l" rtl="0" fontAlgn="base"/>
            <a:r>
              <a:rPr lang="en-US" sz="1000" b="0" i="0" dirty="0">
                <a:solidFill>
                  <a:srgbClr val="000000"/>
                </a:solidFill>
                <a:effectLst/>
                <a:latin typeface="+mj-lt"/>
              </a:rPr>
              <a:t>Scaffolds provide temporary assistance to pupils so they can successfully complete tasks that they cannot yet do independently. We use scaffolds flexibly, evaluate their effectiveness and gradually remove them once they are no longer needed.  </a:t>
            </a:r>
          </a:p>
          <a:p>
            <a:pPr algn="l" rtl="0" fontAlgn="base"/>
            <a:endParaRPr lang="en-US" sz="1000" b="0" i="0" dirty="0">
              <a:solidFill>
                <a:srgbClr val="000000"/>
              </a:solidFill>
              <a:effectLst/>
              <a:latin typeface="+mj-lt"/>
            </a:endParaRPr>
          </a:p>
          <a:p>
            <a:pPr algn="l" rtl="0" fontAlgn="base">
              <a:buFont typeface="+mj-lt"/>
              <a:buAutoNum type="arabicPeriod" startAt="4"/>
            </a:pPr>
            <a:r>
              <a:rPr lang="en-US" sz="1000" b="1" i="0" dirty="0">
                <a:solidFill>
                  <a:srgbClr val="000000"/>
                </a:solidFill>
                <a:effectLst/>
                <a:latin typeface="+mj-lt"/>
              </a:rPr>
              <a:t>Flexible  grouping</a:t>
            </a:r>
            <a:r>
              <a:rPr lang="en-US" sz="1000" b="0" i="0" dirty="0">
                <a:solidFill>
                  <a:srgbClr val="000000"/>
                </a:solidFill>
                <a:effectLst/>
                <a:latin typeface="+mj-lt"/>
              </a:rPr>
              <a:t>  - peer tutoring, Kagan grouping, flexible grouping </a:t>
            </a:r>
          </a:p>
          <a:p>
            <a:pPr algn="l" rtl="0" fontAlgn="base"/>
            <a:r>
              <a:rPr lang="en-US" sz="1000" b="0" i="0" dirty="0">
                <a:solidFill>
                  <a:srgbClr val="000000"/>
                </a:solidFill>
                <a:effectLst/>
                <a:latin typeface="+mj-lt"/>
              </a:rPr>
              <a:t> </a:t>
            </a:r>
          </a:p>
          <a:p>
            <a:pPr algn="l" rtl="0" fontAlgn="base">
              <a:buFont typeface="+mj-lt"/>
              <a:buAutoNum type="arabicPeriod" startAt="5"/>
            </a:pPr>
            <a:r>
              <a:rPr lang="en-US" sz="1000" b="1" i="0" dirty="0">
                <a:solidFill>
                  <a:srgbClr val="000000"/>
                </a:solidFill>
                <a:effectLst/>
                <a:latin typeface="+mj-lt"/>
              </a:rPr>
              <a:t>Assistive technology</a:t>
            </a:r>
            <a:r>
              <a:rPr lang="en-US" sz="1000" b="0" i="0" dirty="0">
                <a:solidFill>
                  <a:srgbClr val="000000"/>
                </a:solidFill>
                <a:effectLst/>
                <a:latin typeface="+mj-lt"/>
              </a:rPr>
              <a:t> – to support delivery and recording of work </a:t>
            </a:r>
          </a:p>
          <a:p>
            <a:pPr algn="l" rtl="0" fontAlgn="base">
              <a:buFont typeface="+mj-lt"/>
              <a:buAutoNum type="arabicPeriod" startAt="5"/>
            </a:pPr>
            <a:endParaRPr lang="en-US" sz="1000" b="0" i="0" dirty="0">
              <a:solidFill>
                <a:srgbClr val="000000"/>
              </a:solidFill>
              <a:effectLst/>
              <a:latin typeface="+mj-lt"/>
            </a:endParaRPr>
          </a:p>
          <a:p>
            <a:pPr algn="l" rtl="0" fontAlgn="base"/>
            <a:r>
              <a:rPr lang="en-US" sz="1000" b="1" i="0" dirty="0">
                <a:solidFill>
                  <a:srgbClr val="000000"/>
                </a:solidFill>
                <a:effectLst/>
                <a:latin typeface="+mj-lt"/>
              </a:rPr>
              <a:t>Rosenshine’s Principles of instruction:</a:t>
            </a:r>
            <a:r>
              <a:rPr lang="en-US" sz="1000" b="0" i="0" dirty="0">
                <a:solidFill>
                  <a:srgbClr val="000000"/>
                </a:solidFill>
                <a:effectLst/>
                <a:latin typeface="+mj-lt"/>
              </a:rPr>
              <a:t> </a:t>
            </a:r>
          </a:p>
          <a:p>
            <a:pPr algn="l" rtl="0" fontAlgn="base">
              <a:buFont typeface="Arial" panose="020B0604020202020204" pitchFamily="34" charset="0"/>
              <a:buChar char="•"/>
            </a:pPr>
            <a:r>
              <a:rPr lang="en-US" sz="1000" b="0" i="0" dirty="0">
                <a:solidFill>
                  <a:srgbClr val="000000"/>
                </a:solidFill>
                <a:effectLst/>
                <a:latin typeface="+mj-lt"/>
              </a:rPr>
              <a:t>Begin a lesson with a short review of previous learning </a:t>
            </a:r>
          </a:p>
          <a:p>
            <a:pPr algn="l" rtl="0" fontAlgn="base">
              <a:buFont typeface="Arial" panose="020B0604020202020204" pitchFamily="34" charset="0"/>
              <a:buChar char="•"/>
            </a:pPr>
            <a:r>
              <a:rPr lang="en-US" sz="1000" b="0" i="0" dirty="0">
                <a:solidFill>
                  <a:srgbClr val="000000"/>
                </a:solidFill>
                <a:effectLst/>
                <a:latin typeface="+mj-lt"/>
              </a:rPr>
              <a:t>Present new material in small steps with pupil practice </a:t>
            </a:r>
          </a:p>
          <a:p>
            <a:pPr algn="l" rtl="0" fontAlgn="base">
              <a:buFont typeface="Arial" panose="020B0604020202020204" pitchFamily="34" charset="0"/>
              <a:buChar char="•"/>
            </a:pPr>
            <a:r>
              <a:rPr lang="en-US" sz="1000" b="0" i="0" dirty="0">
                <a:solidFill>
                  <a:srgbClr val="000000"/>
                </a:solidFill>
                <a:effectLst/>
                <a:latin typeface="+mj-lt"/>
              </a:rPr>
              <a:t>Ask questions and check responses </a:t>
            </a:r>
          </a:p>
          <a:p>
            <a:pPr algn="l" rtl="0" fontAlgn="base">
              <a:buFont typeface="Arial" panose="020B0604020202020204" pitchFamily="34" charset="0"/>
              <a:buChar char="•"/>
            </a:pPr>
            <a:r>
              <a:rPr lang="en-US" sz="1000" b="0" i="0" dirty="0">
                <a:solidFill>
                  <a:srgbClr val="000000"/>
                </a:solidFill>
                <a:effectLst/>
                <a:latin typeface="+mj-lt"/>
              </a:rPr>
              <a:t>Provide models </a:t>
            </a:r>
          </a:p>
          <a:p>
            <a:pPr algn="l" rtl="0" fontAlgn="base">
              <a:buFont typeface="Arial" panose="020B0604020202020204" pitchFamily="34" charset="0"/>
              <a:buChar char="•"/>
            </a:pPr>
            <a:r>
              <a:rPr lang="en-US" sz="1000" b="0" i="0" dirty="0">
                <a:solidFill>
                  <a:srgbClr val="000000"/>
                </a:solidFill>
                <a:effectLst/>
                <a:latin typeface="+mj-lt"/>
              </a:rPr>
              <a:t>Guide pupil practice, provide scaffolding and support </a:t>
            </a:r>
          </a:p>
          <a:p>
            <a:pPr algn="l" rtl="0" fontAlgn="base">
              <a:buFont typeface="Arial" panose="020B0604020202020204" pitchFamily="34" charset="0"/>
              <a:buChar char="•"/>
            </a:pPr>
            <a:r>
              <a:rPr lang="en-US" sz="1000" b="0" i="0" dirty="0">
                <a:solidFill>
                  <a:srgbClr val="000000"/>
                </a:solidFill>
                <a:effectLst/>
                <a:latin typeface="+mj-lt"/>
              </a:rPr>
              <a:t>Encourage independent practice and check pupil understanding </a:t>
            </a:r>
          </a:p>
          <a:p>
            <a:pPr algn="l" rtl="0" fontAlgn="base"/>
            <a:r>
              <a:rPr lang="en-US" sz="1000" b="0" i="0" dirty="0">
                <a:solidFill>
                  <a:srgbClr val="000000"/>
                </a:solidFill>
                <a:effectLst/>
                <a:latin typeface="+mj-lt"/>
              </a:rPr>
              <a:t> </a:t>
            </a:r>
          </a:p>
          <a:p>
            <a:pPr algn="l" rtl="0" fontAlgn="base"/>
            <a:r>
              <a:rPr lang="en-US" sz="1000" b="0" i="0" dirty="0">
                <a:solidFill>
                  <a:srgbClr val="000000"/>
                </a:solidFill>
                <a:effectLst/>
                <a:latin typeface="+mj-lt"/>
              </a:rPr>
              <a:t> </a:t>
            </a:r>
          </a:p>
          <a:p>
            <a:pPr algn="l" rtl="0" fontAlgn="base"/>
            <a:r>
              <a:rPr lang="en-US" sz="1000" b="0" i="0" dirty="0">
                <a:solidFill>
                  <a:srgbClr val="000000"/>
                </a:solidFill>
                <a:effectLst/>
                <a:latin typeface="+mj-lt"/>
              </a:rPr>
              <a:t>All children receive a high quality and ambitious education </a:t>
            </a:r>
          </a:p>
          <a:p>
            <a:pPr algn="just" rtl="0" fontAlgn="base"/>
            <a:r>
              <a:rPr lang="en-US" sz="1000" b="0" i="0" dirty="0">
                <a:solidFill>
                  <a:srgbClr val="000000"/>
                </a:solidFill>
                <a:effectLst/>
                <a:latin typeface="+mj-lt"/>
              </a:rPr>
              <a:t>All learners have access to the same academic opportunities by offering a stimulating and ambitious curriculum, adjusted to the needs of pupils with SEND, so that they are able to reach their full potential </a:t>
            </a:r>
          </a:p>
          <a:p>
            <a:pPr algn="l" rtl="0" fontAlgn="base"/>
            <a:r>
              <a:rPr lang="en-US" sz="1000" b="0" i="0" dirty="0">
                <a:solidFill>
                  <a:srgbClr val="000000"/>
                </a:solidFill>
                <a:effectLst/>
                <a:latin typeface="+mj-lt"/>
              </a:rPr>
              <a:t>It is vital that our children are equipped with the tools needed to become independent learners </a:t>
            </a:r>
          </a:p>
          <a:p>
            <a:pPr algn="just" rtl="0" fontAlgn="base"/>
            <a:r>
              <a:rPr lang="en-US" sz="1000" b="0" i="0" dirty="0">
                <a:solidFill>
                  <a:srgbClr val="000000"/>
                </a:solidFill>
                <a:effectLst/>
                <a:latin typeface="+mj-lt"/>
              </a:rPr>
              <a:t>Our curriculum will ensure that all pupils gain a greater understanding of how they learn and the skills of resilience, collaboration, participation, investigation, thinking, creativity, motivation and reflection </a:t>
            </a:r>
          </a:p>
          <a:p>
            <a:pPr algn="just" rtl="0" fontAlgn="base"/>
            <a:r>
              <a:rPr lang="en-US" sz="1000" b="0" i="0" dirty="0">
                <a:solidFill>
                  <a:srgbClr val="000000"/>
                </a:solidFill>
                <a:effectLst/>
                <a:latin typeface="+mj-lt"/>
              </a:rPr>
              <a:t>We provide an accessible learning environment which is tailored to the individual needs of all pupils </a:t>
            </a:r>
          </a:p>
          <a:p>
            <a:pPr algn="just" rtl="0" fontAlgn="base"/>
            <a:r>
              <a:rPr lang="en-US" sz="1000" b="0" i="0" dirty="0">
                <a:solidFill>
                  <a:srgbClr val="000000"/>
                </a:solidFill>
                <a:effectLst/>
                <a:latin typeface="+mj-lt"/>
              </a:rPr>
              <a:t>Pupils are supported by adults following a cycle of assess, plan, do, review, making necessary adjustments to the curriculum to meet the needs of all pupils </a:t>
            </a:r>
          </a:p>
          <a:p>
            <a:pPr algn="just" rtl="0" fontAlgn="base"/>
            <a:r>
              <a:rPr lang="en-US" sz="1000" b="0" i="0" dirty="0">
                <a:solidFill>
                  <a:srgbClr val="000000"/>
                </a:solidFill>
                <a:effectLst/>
                <a:latin typeface="+mj-lt"/>
              </a:rPr>
              <a:t>All learners are respected and acknowledged for their personal contribution</a:t>
            </a:r>
          </a:p>
        </p:txBody>
      </p:sp>
      <p:pic>
        <p:nvPicPr>
          <p:cNvPr id="3" name="Picture 2">
            <a:extLst>
              <a:ext uri="{FF2B5EF4-FFF2-40B4-BE49-F238E27FC236}">
                <a16:creationId xmlns:a16="http://schemas.microsoft.com/office/drawing/2014/main" id="{3150274A-8396-4E37-AA67-91C0E1152DB3}"/>
              </a:ext>
            </a:extLst>
          </p:cNvPr>
          <p:cNvPicPr>
            <a:picLocks noChangeAspect="1"/>
          </p:cNvPicPr>
          <p:nvPr/>
        </p:nvPicPr>
        <p:blipFill>
          <a:blip r:embed="rId4"/>
          <a:stretch>
            <a:fillRect/>
          </a:stretch>
        </p:blipFill>
        <p:spPr>
          <a:xfrm>
            <a:off x="8572017" y="2982896"/>
            <a:ext cx="2875660" cy="2210541"/>
          </a:xfrm>
          <a:prstGeom prst="rect">
            <a:avLst/>
          </a:prstGeom>
        </p:spPr>
      </p:pic>
    </p:spTree>
    <p:extLst>
      <p:ext uri="{BB962C8B-B14F-4D97-AF65-F5344CB8AC3E}">
        <p14:creationId xmlns:p14="http://schemas.microsoft.com/office/powerpoint/2010/main" val="32564136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XCCW Joined 10a"/>
        <a:ea typeface=""/>
        <a:cs typeface=""/>
      </a:majorFont>
      <a:minorFont>
        <a:latin typeface="XCCW Joined 10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370</TotalTime>
  <Words>1331</Words>
  <Application>Microsoft Office PowerPoint</Application>
  <PresentationFormat>Widescreen</PresentationFormat>
  <Paragraphs>122</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Segoe UI</vt:lpstr>
      <vt:lpstr>XCCW Joined 10a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SMBC Education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Bruce  Craggs</dc:creator>
  <cp:lastModifiedBy>Bruce  Craggs</cp:lastModifiedBy>
  <cp:revision>14</cp:revision>
  <dcterms:created xsi:type="dcterms:W3CDTF">2023-10-03T11:46:08Z</dcterms:created>
  <dcterms:modified xsi:type="dcterms:W3CDTF">2023-10-12T10:00:06Z</dcterms:modified>
</cp:coreProperties>
</file>