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57" r:id="rId3"/>
    <p:sldId id="258" r:id="rId4"/>
    <p:sldId id="269" r:id="rId5"/>
    <p:sldId id="294" r:id="rId6"/>
    <p:sldId id="299" r:id="rId7"/>
    <p:sldId id="296" r:id="rId8"/>
    <p:sldId id="295" r:id="rId9"/>
    <p:sldId id="298" r:id="rId10"/>
    <p:sldId id="297" r:id="rId11"/>
    <p:sldId id="264" r:id="rId12"/>
    <p:sldId id="300" r:id="rId13"/>
    <p:sldId id="274" r:id="rId14"/>
    <p:sldId id="275" r:id="rId15"/>
    <p:sldId id="277" r:id="rId16"/>
    <p:sldId id="278" r:id="rId17"/>
    <p:sldId id="280" r:id="rId18"/>
    <p:sldId id="281" r:id="rId19"/>
    <p:sldId id="266" r:id="rId20"/>
    <p:sldId id="271" r:id="rId21"/>
    <p:sldId id="291" r:id="rId22"/>
    <p:sldId id="292" r:id="rId23"/>
    <p:sldId id="290" r:id="rId24"/>
    <p:sldId id="293" r:id="rId25"/>
    <p:sldId id="262" r:id="rId26"/>
    <p:sldId id="283" r:id="rId27"/>
    <p:sldId id="288" r:id="rId28"/>
    <p:sldId id="287" r:id="rId29"/>
    <p:sldId id="285" r:id="rId30"/>
    <p:sldId id="260" r:id="rId31"/>
    <p:sldId id="301" r:id="rId32"/>
    <p:sldId id="270"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359F28-EA65-49A2-AF41-6CF0BFB50A8C}" v="82" dt="2023-10-04T14:24:16.02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6/11/relationships/changesInfo" Target="changesInfos/changesInfo1.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uce  Craggs" userId="be112f42-67c2-4ea5-9d71-cb08a36d1894" providerId="ADAL" clId="{13359F28-EA65-49A2-AF41-6CF0BFB50A8C}"/>
    <pc:docChg chg="undo custSel addSld delSld modSld sldOrd">
      <pc:chgData name="Bruce  Craggs" userId="be112f42-67c2-4ea5-9d71-cb08a36d1894" providerId="ADAL" clId="{13359F28-EA65-49A2-AF41-6CF0BFB50A8C}" dt="2023-10-12T13:32:49.017" v="2115" actId="20577"/>
      <pc:docMkLst>
        <pc:docMk/>
      </pc:docMkLst>
      <pc:sldChg chg="addSp delSp modSp mod">
        <pc:chgData name="Bruce  Craggs" userId="be112f42-67c2-4ea5-9d71-cb08a36d1894" providerId="ADAL" clId="{13359F28-EA65-49A2-AF41-6CF0BFB50A8C}" dt="2023-10-12T13:32:49.017" v="2115" actId="20577"/>
        <pc:sldMkLst>
          <pc:docMk/>
          <pc:sldMk cId="844812488" sldId="256"/>
        </pc:sldMkLst>
        <pc:spChg chg="mod">
          <ac:chgData name="Bruce  Craggs" userId="be112f42-67c2-4ea5-9d71-cb08a36d1894" providerId="ADAL" clId="{13359F28-EA65-49A2-AF41-6CF0BFB50A8C}" dt="2023-10-12T13:32:49.017" v="2115" actId="20577"/>
          <ac:spMkLst>
            <pc:docMk/>
            <pc:sldMk cId="844812488" sldId="256"/>
            <ac:spMk id="15" creationId="{CAA4881D-4CCB-4663-AE41-0AC1CB916C7E}"/>
          </ac:spMkLst>
        </pc:spChg>
        <pc:picChg chg="add mod">
          <ac:chgData name="Bruce  Craggs" userId="be112f42-67c2-4ea5-9d71-cb08a36d1894" providerId="ADAL" clId="{13359F28-EA65-49A2-AF41-6CF0BFB50A8C}" dt="2023-10-04T14:04:41.537" v="2045" actId="1076"/>
          <ac:picMkLst>
            <pc:docMk/>
            <pc:sldMk cId="844812488" sldId="256"/>
            <ac:picMk id="3" creationId="{C1AF395B-896A-4A34-874F-E8FE3E314FFE}"/>
          </ac:picMkLst>
        </pc:picChg>
        <pc:picChg chg="add del">
          <ac:chgData name="Bruce  Craggs" userId="be112f42-67c2-4ea5-9d71-cb08a36d1894" providerId="ADAL" clId="{13359F28-EA65-49A2-AF41-6CF0BFB50A8C}" dt="2023-10-03T12:52:54.476" v="613"/>
          <ac:picMkLst>
            <pc:docMk/>
            <pc:sldMk cId="844812488" sldId="256"/>
            <ac:picMk id="1026" creationId="{A51EA073-5177-43C5-8C27-BC8FF8C87382}"/>
          </ac:picMkLst>
        </pc:picChg>
      </pc:sldChg>
      <pc:sldChg chg="modSp mod">
        <pc:chgData name="Bruce  Craggs" userId="be112f42-67c2-4ea5-9d71-cb08a36d1894" providerId="ADAL" clId="{13359F28-EA65-49A2-AF41-6CF0BFB50A8C}" dt="2023-10-04T13:49:28.791" v="1604" actId="1076"/>
        <pc:sldMkLst>
          <pc:docMk/>
          <pc:sldMk cId="2561508746" sldId="257"/>
        </pc:sldMkLst>
        <pc:spChg chg="mod">
          <ac:chgData name="Bruce  Craggs" userId="be112f42-67c2-4ea5-9d71-cb08a36d1894" providerId="ADAL" clId="{13359F28-EA65-49A2-AF41-6CF0BFB50A8C}" dt="2023-10-03T12:34:18.241" v="11" actId="20577"/>
          <ac:spMkLst>
            <pc:docMk/>
            <pc:sldMk cId="2561508746" sldId="257"/>
            <ac:spMk id="4" creationId="{0F17D85B-957E-4E41-A065-73DEF7442967}"/>
          </ac:spMkLst>
        </pc:spChg>
        <pc:spChg chg="mod">
          <ac:chgData name="Bruce  Craggs" userId="be112f42-67c2-4ea5-9d71-cb08a36d1894" providerId="ADAL" clId="{13359F28-EA65-49A2-AF41-6CF0BFB50A8C}" dt="2023-10-04T13:49:27.845" v="1603" actId="1076"/>
          <ac:spMkLst>
            <pc:docMk/>
            <pc:sldMk cId="2561508746" sldId="257"/>
            <ac:spMk id="7" creationId="{D0983F7D-AC2C-4FC7-9636-AF38BDD06666}"/>
          </ac:spMkLst>
        </pc:spChg>
        <pc:spChg chg="mod">
          <ac:chgData name="Bruce  Craggs" userId="be112f42-67c2-4ea5-9d71-cb08a36d1894" providerId="ADAL" clId="{13359F28-EA65-49A2-AF41-6CF0BFB50A8C}" dt="2023-10-03T12:42:15.592" v="136" actId="12"/>
          <ac:spMkLst>
            <pc:docMk/>
            <pc:sldMk cId="2561508746" sldId="257"/>
            <ac:spMk id="10" creationId="{737BC8CF-04CF-4BD4-98FC-63F100E3637D}"/>
          </ac:spMkLst>
        </pc:spChg>
        <pc:picChg chg="mod">
          <ac:chgData name="Bruce  Craggs" userId="be112f42-67c2-4ea5-9d71-cb08a36d1894" providerId="ADAL" clId="{13359F28-EA65-49A2-AF41-6CF0BFB50A8C}" dt="2023-10-04T13:49:28.791" v="1604" actId="1076"/>
          <ac:picMkLst>
            <pc:docMk/>
            <pc:sldMk cId="2561508746" sldId="257"/>
            <ac:picMk id="13" creationId="{4A830DCE-0350-446B-B841-4C262B1F13F3}"/>
          </ac:picMkLst>
        </pc:picChg>
      </pc:sldChg>
      <pc:sldChg chg="addSp delSp modSp mod">
        <pc:chgData name="Bruce  Craggs" userId="be112f42-67c2-4ea5-9d71-cb08a36d1894" providerId="ADAL" clId="{13359F28-EA65-49A2-AF41-6CF0BFB50A8C}" dt="2023-10-03T13:25:20.926" v="1432" actId="1076"/>
        <pc:sldMkLst>
          <pc:docMk/>
          <pc:sldMk cId="2639884630" sldId="258"/>
        </pc:sldMkLst>
        <pc:spChg chg="del">
          <ac:chgData name="Bruce  Craggs" userId="be112f42-67c2-4ea5-9d71-cb08a36d1894" providerId="ADAL" clId="{13359F28-EA65-49A2-AF41-6CF0BFB50A8C}" dt="2023-10-03T12:34:49.288" v="12" actId="478"/>
          <ac:spMkLst>
            <pc:docMk/>
            <pc:sldMk cId="2639884630" sldId="258"/>
            <ac:spMk id="4" creationId="{0F17D85B-957E-4E41-A065-73DEF7442967}"/>
          </ac:spMkLst>
        </pc:spChg>
        <pc:spChg chg="mod">
          <ac:chgData name="Bruce  Craggs" userId="be112f42-67c2-4ea5-9d71-cb08a36d1894" providerId="ADAL" clId="{13359F28-EA65-49A2-AF41-6CF0BFB50A8C}" dt="2023-10-03T12:39:19.341" v="71" actId="1076"/>
          <ac:spMkLst>
            <pc:docMk/>
            <pc:sldMk cId="2639884630" sldId="258"/>
            <ac:spMk id="8" creationId="{E88A9D4D-2FD0-4FED-8352-82E35BF292B0}"/>
          </ac:spMkLst>
        </pc:spChg>
        <pc:spChg chg="del">
          <ac:chgData name="Bruce  Craggs" userId="be112f42-67c2-4ea5-9d71-cb08a36d1894" providerId="ADAL" clId="{13359F28-EA65-49A2-AF41-6CF0BFB50A8C}" dt="2023-10-03T12:36:58.471" v="30" actId="478"/>
          <ac:spMkLst>
            <pc:docMk/>
            <pc:sldMk cId="2639884630" sldId="258"/>
            <ac:spMk id="9" creationId="{0D664AC8-31A9-4349-8331-5A98C1EB5650}"/>
          </ac:spMkLst>
        </pc:spChg>
        <pc:spChg chg="mod">
          <ac:chgData name="Bruce  Craggs" userId="be112f42-67c2-4ea5-9d71-cb08a36d1894" providerId="ADAL" clId="{13359F28-EA65-49A2-AF41-6CF0BFB50A8C}" dt="2023-10-03T13:00:59.241" v="896" actId="313"/>
          <ac:spMkLst>
            <pc:docMk/>
            <pc:sldMk cId="2639884630" sldId="258"/>
            <ac:spMk id="11" creationId="{1861437B-A821-4FA8-A7F2-4CCA7CCCFDCC}"/>
          </ac:spMkLst>
        </pc:spChg>
        <pc:spChg chg="del">
          <ac:chgData name="Bruce  Craggs" userId="be112f42-67c2-4ea5-9d71-cb08a36d1894" providerId="ADAL" clId="{13359F28-EA65-49A2-AF41-6CF0BFB50A8C}" dt="2023-10-03T12:36:59.287" v="32" actId="478"/>
          <ac:spMkLst>
            <pc:docMk/>
            <pc:sldMk cId="2639884630" sldId="258"/>
            <ac:spMk id="12" creationId="{69341E30-C04A-4AC3-AA80-23211E996F92}"/>
          </ac:spMkLst>
        </pc:spChg>
        <pc:spChg chg="add mod">
          <ac:chgData name="Bruce  Craggs" userId="be112f42-67c2-4ea5-9d71-cb08a36d1894" providerId="ADAL" clId="{13359F28-EA65-49A2-AF41-6CF0BFB50A8C}" dt="2023-10-03T12:34:49.553" v="13"/>
          <ac:spMkLst>
            <pc:docMk/>
            <pc:sldMk cId="2639884630" sldId="258"/>
            <ac:spMk id="16" creationId="{4DB08212-1684-4DD1-9574-1DCCB0852B13}"/>
          </ac:spMkLst>
        </pc:spChg>
        <pc:picChg chg="del">
          <ac:chgData name="Bruce  Craggs" userId="be112f42-67c2-4ea5-9d71-cb08a36d1894" providerId="ADAL" clId="{13359F28-EA65-49A2-AF41-6CF0BFB50A8C}" dt="2023-10-03T12:36:58.883" v="31" actId="478"/>
          <ac:picMkLst>
            <pc:docMk/>
            <pc:sldMk cId="2639884630" sldId="258"/>
            <ac:picMk id="3" creationId="{5725E212-5D5A-49CB-9BE2-E1399F716365}"/>
          </ac:picMkLst>
        </pc:picChg>
        <pc:picChg chg="add mod">
          <ac:chgData name="Bruce  Craggs" userId="be112f42-67c2-4ea5-9d71-cb08a36d1894" providerId="ADAL" clId="{13359F28-EA65-49A2-AF41-6CF0BFB50A8C}" dt="2023-10-03T13:25:20.926" v="1432" actId="1076"/>
          <ac:picMkLst>
            <pc:docMk/>
            <pc:sldMk cId="2639884630" sldId="258"/>
            <ac:picMk id="3" creationId="{D19AEFA2-04DD-4CC2-83D0-0233C14C9262}"/>
          </ac:picMkLst>
        </pc:picChg>
        <pc:picChg chg="add mod">
          <ac:chgData name="Bruce  Craggs" userId="be112f42-67c2-4ea5-9d71-cb08a36d1894" providerId="ADAL" clId="{13359F28-EA65-49A2-AF41-6CF0BFB50A8C}" dt="2023-10-03T13:25:16.709" v="1430" actId="1076"/>
          <ac:picMkLst>
            <pc:docMk/>
            <pc:sldMk cId="2639884630" sldId="258"/>
            <ac:picMk id="6" creationId="{3FF85F50-2DE4-454F-A6CC-B5CD45505A2E}"/>
          </ac:picMkLst>
        </pc:picChg>
        <pc:picChg chg="mod">
          <ac:chgData name="Bruce  Craggs" userId="be112f42-67c2-4ea5-9d71-cb08a36d1894" providerId="ADAL" clId="{13359F28-EA65-49A2-AF41-6CF0BFB50A8C}" dt="2023-10-03T12:39:20.455" v="72" actId="1076"/>
          <ac:picMkLst>
            <pc:docMk/>
            <pc:sldMk cId="2639884630" sldId="258"/>
            <ac:picMk id="14" creationId="{377C5033-290E-467B-89FD-C54DE118442E}"/>
          </ac:picMkLst>
        </pc:picChg>
      </pc:sldChg>
      <pc:sldChg chg="delSp modSp mod">
        <pc:chgData name="Bruce  Craggs" userId="be112f42-67c2-4ea5-9d71-cb08a36d1894" providerId="ADAL" clId="{13359F28-EA65-49A2-AF41-6CF0BFB50A8C}" dt="2023-10-03T13:34:03.681" v="1482" actId="20577"/>
        <pc:sldMkLst>
          <pc:docMk/>
          <pc:sldMk cId="1769308161" sldId="260"/>
        </pc:sldMkLst>
        <pc:spChg chg="del mod">
          <ac:chgData name="Bruce  Craggs" userId="be112f42-67c2-4ea5-9d71-cb08a36d1894" providerId="ADAL" clId="{13359F28-EA65-49A2-AF41-6CF0BFB50A8C}" dt="2023-10-03T12:46:38.941" v="262" actId="478"/>
          <ac:spMkLst>
            <pc:docMk/>
            <pc:sldMk cId="1769308161" sldId="260"/>
            <ac:spMk id="5" creationId="{4688E8AE-337E-4422-91BC-A8B833E07FB0}"/>
          </ac:spMkLst>
        </pc:spChg>
        <pc:spChg chg="mod">
          <ac:chgData name="Bruce  Craggs" userId="be112f42-67c2-4ea5-9d71-cb08a36d1894" providerId="ADAL" clId="{13359F28-EA65-49A2-AF41-6CF0BFB50A8C}" dt="2023-10-03T13:34:03.681" v="1482" actId="20577"/>
          <ac:spMkLst>
            <pc:docMk/>
            <pc:sldMk cId="1769308161" sldId="260"/>
            <ac:spMk id="10" creationId="{737BC8CF-04CF-4BD4-98FC-63F100E3637D}"/>
          </ac:spMkLst>
        </pc:spChg>
        <pc:spChg chg="del">
          <ac:chgData name="Bruce  Craggs" userId="be112f42-67c2-4ea5-9d71-cb08a36d1894" providerId="ADAL" clId="{13359F28-EA65-49A2-AF41-6CF0BFB50A8C}" dt="2023-10-03T12:46:39.616" v="263" actId="478"/>
          <ac:spMkLst>
            <pc:docMk/>
            <pc:sldMk cId="1769308161" sldId="260"/>
            <ac:spMk id="11" creationId="{1DAE6A3D-8642-4256-BDD5-D5138CE8281B}"/>
          </ac:spMkLst>
        </pc:spChg>
        <pc:picChg chg="del mod">
          <ac:chgData name="Bruce  Craggs" userId="be112f42-67c2-4ea5-9d71-cb08a36d1894" providerId="ADAL" clId="{13359F28-EA65-49A2-AF41-6CF0BFB50A8C}" dt="2023-10-03T12:46:41.745" v="264" actId="478"/>
          <ac:picMkLst>
            <pc:docMk/>
            <pc:sldMk cId="1769308161" sldId="260"/>
            <ac:picMk id="9" creationId="{9FF5E679-A1D3-4C65-B46F-C7A528411741}"/>
          </ac:picMkLst>
        </pc:picChg>
      </pc:sldChg>
      <pc:sldChg chg="addSp delSp modSp mod">
        <pc:chgData name="Bruce  Craggs" userId="be112f42-67c2-4ea5-9d71-cb08a36d1894" providerId="ADAL" clId="{13359F28-EA65-49A2-AF41-6CF0BFB50A8C}" dt="2023-10-04T14:03:47.391" v="1988" actId="1076"/>
        <pc:sldMkLst>
          <pc:docMk/>
          <pc:sldMk cId="2400557459" sldId="261"/>
        </pc:sldMkLst>
        <pc:spChg chg="add del mod">
          <ac:chgData name="Bruce  Craggs" userId="be112f42-67c2-4ea5-9d71-cb08a36d1894" providerId="ADAL" clId="{13359F28-EA65-49A2-AF41-6CF0BFB50A8C}" dt="2023-10-04T14:03:37.971" v="1979" actId="478"/>
          <ac:spMkLst>
            <pc:docMk/>
            <pc:sldMk cId="2400557459" sldId="261"/>
            <ac:spMk id="8" creationId="{AB3BAE98-1B80-4D86-871E-659CAF0096FB}"/>
          </ac:spMkLst>
        </pc:spChg>
        <pc:spChg chg="add del mod">
          <ac:chgData name="Bruce  Craggs" userId="be112f42-67c2-4ea5-9d71-cb08a36d1894" providerId="ADAL" clId="{13359F28-EA65-49A2-AF41-6CF0BFB50A8C}" dt="2023-10-04T14:03:36.872" v="1976" actId="478"/>
          <ac:spMkLst>
            <pc:docMk/>
            <pc:sldMk cId="2400557459" sldId="261"/>
            <ac:spMk id="10" creationId="{D50C0BC6-3334-4DE2-B210-A063634C9EED}"/>
          </ac:spMkLst>
        </pc:spChg>
        <pc:spChg chg="add del mod">
          <ac:chgData name="Bruce  Craggs" userId="be112f42-67c2-4ea5-9d71-cb08a36d1894" providerId="ADAL" clId="{13359F28-EA65-49A2-AF41-6CF0BFB50A8C}" dt="2023-10-04T14:03:39.669" v="1981" actId="478"/>
          <ac:spMkLst>
            <pc:docMk/>
            <pc:sldMk cId="2400557459" sldId="261"/>
            <ac:spMk id="11" creationId="{3112C26A-4768-4E8C-A8A2-DE3C7FA47A75}"/>
          </ac:spMkLst>
        </pc:spChg>
        <pc:spChg chg="add del mod">
          <ac:chgData name="Bruce  Craggs" userId="be112f42-67c2-4ea5-9d71-cb08a36d1894" providerId="ADAL" clId="{13359F28-EA65-49A2-AF41-6CF0BFB50A8C}" dt="2023-10-04T14:03:42.362" v="1983" actId="478"/>
          <ac:spMkLst>
            <pc:docMk/>
            <pc:sldMk cId="2400557459" sldId="261"/>
            <ac:spMk id="15" creationId="{2F87BA13-D739-47CB-9419-102AAE9FB962}"/>
          </ac:spMkLst>
        </pc:spChg>
        <pc:spChg chg="add mod">
          <ac:chgData name="Bruce  Craggs" userId="be112f42-67c2-4ea5-9d71-cb08a36d1894" providerId="ADAL" clId="{13359F28-EA65-49A2-AF41-6CF0BFB50A8C}" dt="2023-10-04T14:03:34.972" v="1973" actId="20577"/>
          <ac:spMkLst>
            <pc:docMk/>
            <pc:sldMk cId="2400557459" sldId="261"/>
            <ac:spMk id="18" creationId="{34081E8E-A5A3-493C-A4E5-086C5879A05C}"/>
          </ac:spMkLst>
        </pc:spChg>
        <pc:spChg chg="add mod">
          <ac:chgData name="Bruce  Craggs" userId="be112f42-67c2-4ea5-9d71-cb08a36d1894" providerId="ADAL" clId="{13359F28-EA65-49A2-AF41-6CF0BFB50A8C}" dt="2023-10-04T14:03:47.391" v="1988" actId="1076"/>
          <ac:spMkLst>
            <pc:docMk/>
            <pc:sldMk cId="2400557459" sldId="261"/>
            <ac:spMk id="19" creationId="{81AD4BE6-9149-4738-A54E-1EA459371E0D}"/>
          </ac:spMkLst>
        </pc:spChg>
        <pc:picChg chg="add del mod">
          <ac:chgData name="Bruce  Craggs" userId="be112f42-67c2-4ea5-9d71-cb08a36d1894" providerId="ADAL" clId="{13359F28-EA65-49A2-AF41-6CF0BFB50A8C}" dt="2023-10-04T13:42:08.248" v="1523" actId="478"/>
          <ac:picMkLst>
            <pc:docMk/>
            <pc:sldMk cId="2400557459" sldId="261"/>
            <ac:picMk id="3" creationId="{1E364BA4-9EDE-4B8E-9EC3-9CD89E97E70B}"/>
          </ac:picMkLst>
        </pc:picChg>
        <pc:picChg chg="add del mod">
          <ac:chgData name="Bruce  Craggs" userId="be112f42-67c2-4ea5-9d71-cb08a36d1894" providerId="ADAL" clId="{13359F28-EA65-49A2-AF41-6CF0BFB50A8C}" dt="2023-10-04T14:03:37.151" v="1977" actId="478"/>
          <ac:picMkLst>
            <pc:docMk/>
            <pc:sldMk cId="2400557459" sldId="261"/>
            <ac:picMk id="6" creationId="{21C3BFEF-544B-4F7C-B3D1-4A0027EED495}"/>
          </ac:picMkLst>
        </pc:picChg>
        <pc:picChg chg="add del mod">
          <ac:chgData name="Bruce  Craggs" userId="be112f42-67c2-4ea5-9d71-cb08a36d1894" providerId="ADAL" clId="{13359F28-EA65-49A2-AF41-6CF0BFB50A8C}" dt="2023-10-04T14:03:37.426" v="1978" actId="478"/>
          <ac:picMkLst>
            <pc:docMk/>
            <pc:sldMk cId="2400557459" sldId="261"/>
            <ac:picMk id="12" creationId="{19398828-026D-4B4F-95D4-D2D5101464A5}"/>
          </ac:picMkLst>
        </pc:picChg>
        <pc:picChg chg="add del mod">
          <ac:chgData name="Bruce  Craggs" userId="be112f42-67c2-4ea5-9d71-cb08a36d1894" providerId="ADAL" clId="{13359F28-EA65-49A2-AF41-6CF0BFB50A8C}" dt="2023-10-04T14:03:36.319" v="1975" actId="478"/>
          <ac:picMkLst>
            <pc:docMk/>
            <pc:sldMk cId="2400557459" sldId="261"/>
            <ac:picMk id="14" creationId="{5294373D-4A74-4E69-A395-DDFFD043183A}"/>
          </ac:picMkLst>
        </pc:picChg>
        <pc:picChg chg="add del mod">
          <ac:chgData name="Bruce  Craggs" userId="be112f42-67c2-4ea5-9d71-cb08a36d1894" providerId="ADAL" clId="{13359F28-EA65-49A2-AF41-6CF0BFB50A8C}" dt="2023-10-04T14:03:35.991" v="1974" actId="478"/>
          <ac:picMkLst>
            <pc:docMk/>
            <pc:sldMk cId="2400557459" sldId="261"/>
            <ac:picMk id="17" creationId="{FA1ED649-F219-4BC5-A315-469820BF9E5D}"/>
          </ac:picMkLst>
        </pc:picChg>
      </pc:sldChg>
      <pc:sldChg chg="addSp modSp mod">
        <pc:chgData name="Bruce  Craggs" userId="be112f42-67c2-4ea5-9d71-cb08a36d1894" providerId="ADAL" clId="{13359F28-EA65-49A2-AF41-6CF0BFB50A8C}" dt="2023-10-04T14:04:30.896" v="2044" actId="14100"/>
        <pc:sldMkLst>
          <pc:docMk/>
          <pc:sldMk cId="2196880662" sldId="262"/>
        </pc:sldMkLst>
        <pc:spChg chg="mod">
          <ac:chgData name="Bruce  Craggs" userId="be112f42-67c2-4ea5-9d71-cb08a36d1894" providerId="ADAL" clId="{13359F28-EA65-49A2-AF41-6CF0BFB50A8C}" dt="2023-10-04T13:45:46.102" v="1570" actId="1076"/>
          <ac:spMkLst>
            <pc:docMk/>
            <pc:sldMk cId="2196880662" sldId="262"/>
            <ac:spMk id="5" creationId="{E0013163-431C-4162-B43B-9562DFBC95A4}"/>
          </ac:spMkLst>
        </pc:spChg>
        <pc:spChg chg="add mod ord">
          <ac:chgData name="Bruce  Craggs" userId="be112f42-67c2-4ea5-9d71-cb08a36d1894" providerId="ADAL" clId="{13359F28-EA65-49A2-AF41-6CF0BFB50A8C}" dt="2023-10-04T14:04:29.193" v="2043" actId="14100"/>
          <ac:spMkLst>
            <pc:docMk/>
            <pc:sldMk cId="2196880662" sldId="262"/>
            <ac:spMk id="8" creationId="{54ABECD0-DC85-4BC9-826D-A0F821A7A327}"/>
          </ac:spMkLst>
        </pc:spChg>
        <pc:picChg chg="add mod">
          <ac:chgData name="Bruce  Craggs" userId="be112f42-67c2-4ea5-9d71-cb08a36d1894" providerId="ADAL" clId="{13359F28-EA65-49A2-AF41-6CF0BFB50A8C}" dt="2023-10-04T14:04:30.896" v="2044" actId="14100"/>
          <ac:picMkLst>
            <pc:docMk/>
            <pc:sldMk cId="2196880662" sldId="262"/>
            <ac:picMk id="3" creationId="{CC323AC7-0B22-4DA8-B046-B7E94F6EE083}"/>
          </ac:picMkLst>
        </pc:picChg>
        <pc:picChg chg="add mod">
          <ac:chgData name="Bruce  Craggs" userId="be112f42-67c2-4ea5-9d71-cb08a36d1894" providerId="ADAL" clId="{13359F28-EA65-49A2-AF41-6CF0BFB50A8C}" dt="2023-10-04T13:45:47.791" v="1571" actId="1076"/>
          <ac:picMkLst>
            <pc:docMk/>
            <pc:sldMk cId="2196880662" sldId="262"/>
            <ac:picMk id="6" creationId="{94259CAE-A05B-47DD-9CB4-2253A2FD956A}"/>
          </ac:picMkLst>
        </pc:picChg>
      </pc:sldChg>
      <pc:sldChg chg="addSp modSp mod">
        <pc:chgData name="Bruce  Craggs" userId="be112f42-67c2-4ea5-9d71-cb08a36d1894" providerId="ADAL" clId="{13359F28-EA65-49A2-AF41-6CF0BFB50A8C}" dt="2023-10-04T14:24:27.581" v="2108" actId="20577"/>
        <pc:sldMkLst>
          <pc:docMk/>
          <pc:sldMk cId="2130995031" sldId="264"/>
        </pc:sldMkLst>
        <pc:spChg chg="mod">
          <ac:chgData name="Bruce  Craggs" userId="be112f42-67c2-4ea5-9d71-cb08a36d1894" providerId="ADAL" clId="{13359F28-EA65-49A2-AF41-6CF0BFB50A8C}" dt="2023-10-04T14:24:27.581" v="2108" actId="20577"/>
          <ac:spMkLst>
            <pc:docMk/>
            <pc:sldMk cId="2130995031" sldId="264"/>
            <ac:spMk id="4" creationId="{0F17D85B-957E-4E41-A065-73DEF7442967}"/>
          </ac:spMkLst>
        </pc:spChg>
        <pc:picChg chg="add mod">
          <ac:chgData name="Bruce  Craggs" userId="be112f42-67c2-4ea5-9d71-cb08a36d1894" providerId="ADAL" clId="{13359F28-EA65-49A2-AF41-6CF0BFB50A8C}" dt="2023-10-04T14:24:16.019" v="2085" actId="14100"/>
          <ac:picMkLst>
            <pc:docMk/>
            <pc:sldMk cId="2130995031" sldId="264"/>
            <ac:picMk id="1026" creationId="{0EA596EA-C73A-407B-8A39-0FD69C9BD9EB}"/>
          </ac:picMkLst>
        </pc:picChg>
      </pc:sldChg>
      <pc:sldChg chg="addSp delSp modSp del mod">
        <pc:chgData name="Bruce  Craggs" userId="be112f42-67c2-4ea5-9d71-cb08a36d1894" providerId="ADAL" clId="{13359F28-EA65-49A2-AF41-6CF0BFB50A8C}" dt="2023-10-03T12:57:48.093" v="730" actId="47"/>
        <pc:sldMkLst>
          <pc:docMk/>
          <pc:sldMk cId="2754870735" sldId="265"/>
        </pc:sldMkLst>
        <pc:spChg chg="mod">
          <ac:chgData name="Bruce  Craggs" userId="be112f42-67c2-4ea5-9d71-cb08a36d1894" providerId="ADAL" clId="{13359F28-EA65-49A2-AF41-6CF0BFB50A8C}" dt="2023-10-03T12:55:16.049" v="650" actId="1076"/>
          <ac:spMkLst>
            <pc:docMk/>
            <pc:sldMk cId="2754870735" sldId="265"/>
            <ac:spMk id="8" creationId="{E88A9D4D-2FD0-4FED-8352-82E35BF292B0}"/>
          </ac:spMkLst>
        </pc:spChg>
        <pc:spChg chg="del">
          <ac:chgData name="Bruce  Craggs" userId="be112f42-67c2-4ea5-9d71-cb08a36d1894" providerId="ADAL" clId="{13359F28-EA65-49A2-AF41-6CF0BFB50A8C}" dt="2023-10-03T12:54:38.134" v="627" actId="478"/>
          <ac:spMkLst>
            <pc:docMk/>
            <pc:sldMk cId="2754870735" sldId="265"/>
            <ac:spMk id="15" creationId="{BB87E228-65C9-4A2E-A137-6059ACB82C4B}"/>
          </ac:spMkLst>
        </pc:spChg>
        <pc:spChg chg="add del mod">
          <ac:chgData name="Bruce  Craggs" userId="be112f42-67c2-4ea5-9d71-cb08a36d1894" providerId="ADAL" clId="{13359F28-EA65-49A2-AF41-6CF0BFB50A8C}" dt="2023-10-03T12:54:54.957" v="641" actId="478"/>
          <ac:spMkLst>
            <pc:docMk/>
            <pc:sldMk cId="2754870735" sldId="265"/>
            <ac:spMk id="17" creationId="{F1C4312F-B6C4-4274-940B-4CAAE2AC387B}"/>
          </ac:spMkLst>
        </pc:spChg>
        <pc:graphicFrameChg chg="add del mod">
          <ac:chgData name="Bruce  Craggs" userId="be112f42-67c2-4ea5-9d71-cb08a36d1894" providerId="ADAL" clId="{13359F28-EA65-49A2-AF41-6CF0BFB50A8C}" dt="2023-10-03T12:53:41.765" v="615"/>
          <ac:graphicFrameMkLst>
            <pc:docMk/>
            <pc:sldMk cId="2754870735" sldId="265"/>
            <ac:graphicFrameMk id="2" creationId="{65455854-D19C-4FE9-9AB0-39F9BB14575B}"/>
          </ac:graphicFrameMkLst>
        </pc:graphicFrameChg>
        <pc:picChg chg="mod">
          <ac:chgData name="Bruce  Craggs" userId="be112f42-67c2-4ea5-9d71-cb08a36d1894" providerId="ADAL" clId="{13359F28-EA65-49A2-AF41-6CF0BFB50A8C}" dt="2023-10-03T12:55:52.095" v="666" actId="1035"/>
          <ac:picMkLst>
            <pc:docMk/>
            <pc:sldMk cId="2754870735" sldId="265"/>
            <ac:picMk id="5" creationId="{43BDF968-869C-4A05-A059-EC8DC4E1FC65}"/>
          </ac:picMkLst>
        </pc:picChg>
        <pc:picChg chg="add del mod">
          <ac:chgData name="Bruce  Craggs" userId="be112f42-67c2-4ea5-9d71-cb08a36d1894" providerId="ADAL" clId="{13359F28-EA65-49A2-AF41-6CF0BFB50A8C}" dt="2023-10-03T12:55:34.694" v="660" actId="478"/>
          <ac:picMkLst>
            <pc:docMk/>
            <pc:sldMk cId="2754870735" sldId="265"/>
            <ac:picMk id="6" creationId="{E2572210-41F3-4983-BB08-E7E790D243B8}"/>
          </ac:picMkLst>
        </pc:picChg>
        <pc:picChg chg="add del mod">
          <ac:chgData name="Bruce  Craggs" userId="be112f42-67c2-4ea5-9d71-cb08a36d1894" providerId="ADAL" clId="{13359F28-EA65-49A2-AF41-6CF0BFB50A8C}" dt="2023-10-03T12:55:24.055" v="655" actId="478"/>
          <ac:picMkLst>
            <pc:docMk/>
            <pc:sldMk cId="2754870735" sldId="265"/>
            <ac:picMk id="18" creationId="{B000B7EF-CF91-4578-9E9A-9B9DCF40D0A3}"/>
          </ac:picMkLst>
        </pc:picChg>
        <pc:picChg chg="add del mod">
          <ac:chgData name="Bruce  Craggs" userId="be112f42-67c2-4ea5-9d71-cb08a36d1894" providerId="ADAL" clId="{13359F28-EA65-49A2-AF41-6CF0BFB50A8C}" dt="2023-10-03T12:55:35.048" v="661" actId="478"/>
          <ac:picMkLst>
            <pc:docMk/>
            <pc:sldMk cId="2754870735" sldId="265"/>
            <ac:picMk id="19" creationId="{7C43AB79-8D88-4016-8DA4-29C96247D9C1}"/>
          </ac:picMkLst>
        </pc:picChg>
        <pc:picChg chg="add del mod">
          <ac:chgData name="Bruce  Craggs" userId="be112f42-67c2-4ea5-9d71-cb08a36d1894" providerId="ADAL" clId="{13359F28-EA65-49A2-AF41-6CF0BFB50A8C}" dt="2023-10-03T12:55:35.443" v="662" actId="478"/>
          <ac:picMkLst>
            <pc:docMk/>
            <pc:sldMk cId="2754870735" sldId="265"/>
            <ac:picMk id="20" creationId="{9D6C33BE-C23C-4130-BEED-217C8B81A1DA}"/>
          </ac:picMkLst>
        </pc:picChg>
        <pc:picChg chg="add del mod">
          <ac:chgData name="Bruce  Craggs" userId="be112f42-67c2-4ea5-9d71-cb08a36d1894" providerId="ADAL" clId="{13359F28-EA65-49A2-AF41-6CF0BFB50A8C}" dt="2023-10-03T12:53:41.765" v="615"/>
          <ac:picMkLst>
            <pc:docMk/>
            <pc:sldMk cId="2754870735" sldId="265"/>
            <ac:picMk id="2049" creationId="{5644026D-39A1-4FDC-A3B7-26BA283956EF}"/>
          </ac:picMkLst>
        </pc:picChg>
        <pc:picChg chg="add del mod">
          <ac:chgData name="Bruce  Craggs" userId="be112f42-67c2-4ea5-9d71-cb08a36d1894" providerId="ADAL" clId="{13359F28-EA65-49A2-AF41-6CF0BFB50A8C}" dt="2023-10-03T12:53:41.765" v="615"/>
          <ac:picMkLst>
            <pc:docMk/>
            <pc:sldMk cId="2754870735" sldId="265"/>
            <ac:picMk id="2050" creationId="{C3EB6065-4CD2-4A4E-A318-EA54D221869A}"/>
          </ac:picMkLst>
        </pc:picChg>
        <pc:picChg chg="add del mod">
          <ac:chgData name="Bruce  Craggs" userId="be112f42-67c2-4ea5-9d71-cb08a36d1894" providerId="ADAL" clId="{13359F28-EA65-49A2-AF41-6CF0BFB50A8C}" dt="2023-10-03T12:53:41.765" v="615"/>
          <ac:picMkLst>
            <pc:docMk/>
            <pc:sldMk cId="2754870735" sldId="265"/>
            <ac:picMk id="2051" creationId="{3EA10BFA-8DC7-4F7D-ABFD-E9FD9A902065}"/>
          </ac:picMkLst>
        </pc:picChg>
        <pc:picChg chg="add del mod">
          <ac:chgData name="Bruce  Craggs" userId="be112f42-67c2-4ea5-9d71-cb08a36d1894" providerId="ADAL" clId="{13359F28-EA65-49A2-AF41-6CF0BFB50A8C}" dt="2023-10-03T12:53:41.765" v="615"/>
          <ac:picMkLst>
            <pc:docMk/>
            <pc:sldMk cId="2754870735" sldId="265"/>
            <ac:picMk id="2052" creationId="{CE2FBDBC-F041-42E6-9548-C217B4B27E79}"/>
          </ac:picMkLst>
        </pc:picChg>
        <pc:picChg chg="add del mod">
          <ac:chgData name="Bruce  Craggs" userId="be112f42-67c2-4ea5-9d71-cb08a36d1894" providerId="ADAL" clId="{13359F28-EA65-49A2-AF41-6CF0BFB50A8C}" dt="2023-10-03T12:53:41.765" v="615"/>
          <ac:picMkLst>
            <pc:docMk/>
            <pc:sldMk cId="2754870735" sldId="265"/>
            <ac:picMk id="2053" creationId="{EB48BF21-F50E-4FC4-862E-CBD64030E474}"/>
          </ac:picMkLst>
        </pc:picChg>
        <pc:picChg chg="add del mod">
          <ac:chgData name="Bruce  Craggs" userId="be112f42-67c2-4ea5-9d71-cb08a36d1894" providerId="ADAL" clId="{13359F28-EA65-49A2-AF41-6CF0BFB50A8C}" dt="2023-10-03T12:53:41.765" v="615"/>
          <ac:picMkLst>
            <pc:docMk/>
            <pc:sldMk cId="2754870735" sldId="265"/>
            <ac:picMk id="2054" creationId="{8334F6D1-C65B-4B09-A522-303AEAABCA65}"/>
          </ac:picMkLst>
        </pc:picChg>
        <pc:picChg chg="add del mod">
          <ac:chgData name="Bruce  Craggs" userId="be112f42-67c2-4ea5-9d71-cb08a36d1894" providerId="ADAL" clId="{13359F28-EA65-49A2-AF41-6CF0BFB50A8C}" dt="2023-10-03T12:53:41.765" v="615"/>
          <ac:picMkLst>
            <pc:docMk/>
            <pc:sldMk cId="2754870735" sldId="265"/>
            <ac:picMk id="2055" creationId="{20686324-1621-4EE2-B33C-6162D37705B6}"/>
          </ac:picMkLst>
        </pc:picChg>
        <pc:picChg chg="add del mod">
          <ac:chgData name="Bruce  Craggs" userId="be112f42-67c2-4ea5-9d71-cb08a36d1894" providerId="ADAL" clId="{13359F28-EA65-49A2-AF41-6CF0BFB50A8C}" dt="2023-10-03T12:53:41.765" v="615"/>
          <ac:picMkLst>
            <pc:docMk/>
            <pc:sldMk cId="2754870735" sldId="265"/>
            <ac:picMk id="2056" creationId="{40B022CB-D137-4BAD-975D-9DDF16637A9C}"/>
          </ac:picMkLst>
        </pc:picChg>
      </pc:sldChg>
      <pc:sldChg chg="addSp delSp modSp mod">
        <pc:chgData name="Bruce  Craggs" userId="be112f42-67c2-4ea5-9d71-cb08a36d1894" providerId="ADAL" clId="{13359F28-EA65-49A2-AF41-6CF0BFB50A8C}" dt="2023-10-03T13:02:29.726" v="917" actId="1076"/>
        <pc:sldMkLst>
          <pc:docMk/>
          <pc:sldMk cId="4221710768" sldId="266"/>
        </pc:sldMkLst>
        <pc:spChg chg="mod">
          <ac:chgData name="Bruce  Craggs" userId="be112f42-67c2-4ea5-9d71-cb08a36d1894" providerId="ADAL" clId="{13359F28-EA65-49A2-AF41-6CF0BFB50A8C}" dt="2023-10-03T12:57:33.328" v="719" actId="1076"/>
          <ac:spMkLst>
            <pc:docMk/>
            <pc:sldMk cId="4221710768" sldId="266"/>
            <ac:spMk id="4" creationId="{0F17D85B-957E-4E41-A065-73DEF7442967}"/>
          </ac:spMkLst>
        </pc:spChg>
        <pc:spChg chg="add del mod">
          <ac:chgData name="Bruce  Craggs" userId="be112f42-67c2-4ea5-9d71-cb08a36d1894" providerId="ADAL" clId="{13359F28-EA65-49A2-AF41-6CF0BFB50A8C}" dt="2023-10-03T12:56:20.739" v="669"/>
          <ac:spMkLst>
            <pc:docMk/>
            <pc:sldMk cId="4221710768" sldId="266"/>
            <ac:spMk id="6" creationId="{53ED4281-EDE6-47ED-82BD-4C88115D3460}"/>
          </ac:spMkLst>
        </pc:spChg>
        <pc:spChg chg="add del mod">
          <ac:chgData name="Bruce  Craggs" userId="be112f42-67c2-4ea5-9d71-cb08a36d1894" providerId="ADAL" clId="{13359F28-EA65-49A2-AF41-6CF0BFB50A8C}" dt="2023-10-03T13:02:06.273" v="903" actId="478"/>
          <ac:spMkLst>
            <pc:docMk/>
            <pc:sldMk cId="4221710768" sldId="266"/>
            <ac:spMk id="7" creationId="{85DC3834-F643-45EE-8BE5-F146A5662C21}"/>
          </ac:spMkLst>
        </pc:spChg>
        <pc:spChg chg="mod">
          <ac:chgData name="Bruce  Craggs" userId="be112f42-67c2-4ea5-9d71-cb08a36d1894" providerId="ADAL" clId="{13359F28-EA65-49A2-AF41-6CF0BFB50A8C}" dt="2023-10-03T12:57:25.984" v="716" actId="1076"/>
          <ac:spMkLst>
            <pc:docMk/>
            <pc:sldMk cId="4221710768" sldId="266"/>
            <ac:spMk id="8" creationId="{E88A9D4D-2FD0-4FED-8352-82E35BF292B0}"/>
          </ac:spMkLst>
        </pc:spChg>
        <pc:spChg chg="add del mod">
          <ac:chgData name="Bruce  Craggs" userId="be112f42-67c2-4ea5-9d71-cb08a36d1894" providerId="ADAL" clId="{13359F28-EA65-49A2-AF41-6CF0BFB50A8C}" dt="2023-10-03T13:02:06.614" v="904" actId="478"/>
          <ac:spMkLst>
            <pc:docMk/>
            <pc:sldMk cId="4221710768" sldId="266"/>
            <ac:spMk id="9" creationId="{FD78EE85-B785-4DC2-B8C5-4CF076086263}"/>
          </ac:spMkLst>
        </pc:spChg>
        <pc:spChg chg="add mod">
          <ac:chgData name="Bruce  Craggs" userId="be112f42-67c2-4ea5-9d71-cb08a36d1894" providerId="ADAL" clId="{13359F28-EA65-49A2-AF41-6CF0BFB50A8C}" dt="2023-10-03T13:02:29.726" v="917" actId="1076"/>
          <ac:spMkLst>
            <pc:docMk/>
            <pc:sldMk cId="4221710768" sldId="266"/>
            <ac:spMk id="10" creationId="{CB927FE4-CECF-47DD-AF43-AF6D1FDEBF13}"/>
          </ac:spMkLst>
        </pc:spChg>
        <pc:spChg chg="add del mod">
          <ac:chgData name="Bruce  Craggs" userId="be112f42-67c2-4ea5-9d71-cb08a36d1894" providerId="ADAL" clId="{13359F28-EA65-49A2-AF41-6CF0BFB50A8C}" dt="2023-10-03T12:57:22.262" v="715" actId="478"/>
          <ac:spMkLst>
            <pc:docMk/>
            <pc:sldMk cId="4221710768" sldId="266"/>
            <ac:spMk id="11" creationId="{88990198-07A4-4570-980E-7973E9D9C9E0}"/>
          </ac:spMkLst>
        </pc:spChg>
        <pc:spChg chg="add del mod">
          <ac:chgData name="Bruce  Craggs" userId="be112f42-67c2-4ea5-9d71-cb08a36d1894" providerId="ADAL" clId="{13359F28-EA65-49A2-AF41-6CF0BFB50A8C}" dt="2023-10-03T13:02:07.214" v="905" actId="478"/>
          <ac:spMkLst>
            <pc:docMk/>
            <pc:sldMk cId="4221710768" sldId="266"/>
            <ac:spMk id="12" creationId="{079D4A74-ECDC-43B7-B0C2-4FC12926153C}"/>
          </ac:spMkLst>
        </pc:spChg>
        <pc:spChg chg="add del mod">
          <ac:chgData name="Bruce  Craggs" userId="be112f42-67c2-4ea5-9d71-cb08a36d1894" providerId="ADAL" clId="{13359F28-EA65-49A2-AF41-6CF0BFB50A8C}" dt="2023-10-03T13:02:07.680" v="906" actId="478"/>
          <ac:spMkLst>
            <pc:docMk/>
            <pc:sldMk cId="4221710768" sldId="266"/>
            <ac:spMk id="13" creationId="{CB101507-984F-4E4A-A2D8-DE97128DF612}"/>
          </ac:spMkLst>
        </pc:spChg>
        <pc:spChg chg="mod">
          <ac:chgData name="Bruce  Craggs" userId="be112f42-67c2-4ea5-9d71-cb08a36d1894" providerId="ADAL" clId="{13359F28-EA65-49A2-AF41-6CF0BFB50A8C}" dt="2023-10-03T13:02:19.349" v="912" actId="14100"/>
          <ac:spMkLst>
            <pc:docMk/>
            <pc:sldMk cId="4221710768" sldId="266"/>
            <ac:spMk id="15" creationId="{BB87E228-65C9-4A2E-A137-6059ACB82C4B}"/>
          </ac:spMkLst>
        </pc:spChg>
        <pc:picChg chg="add mod">
          <ac:chgData name="Bruce  Craggs" userId="be112f42-67c2-4ea5-9d71-cb08a36d1894" providerId="ADAL" clId="{13359F28-EA65-49A2-AF41-6CF0BFB50A8C}" dt="2023-10-03T13:02:24.678" v="916" actId="1440"/>
          <ac:picMkLst>
            <pc:docMk/>
            <pc:sldMk cId="4221710768" sldId="266"/>
            <ac:picMk id="3" creationId="{3956CB96-A027-4A6D-864B-8E6A18D24B00}"/>
          </ac:picMkLst>
        </pc:picChg>
      </pc:sldChg>
      <pc:sldChg chg="delSp add del mod">
        <pc:chgData name="Bruce  Craggs" userId="be112f42-67c2-4ea5-9d71-cb08a36d1894" providerId="ADAL" clId="{13359F28-EA65-49A2-AF41-6CF0BFB50A8C}" dt="2023-10-03T12:42:33.609" v="141" actId="47"/>
        <pc:sldMkLst>
          <pc:docMk/>
          <pc:sldMk cId="812712469" sldId="267"/>
        </pc:sldMkLst>
        <pc:spChg chg="del">
          <ac:chgData name="Bruce  Craggs" userId="be112f42-67c2-4ea5-9d71-cb08a36d1894" providerId="ADAL" clId="{13359F28-EA65-49A2-AF41-6CF0BFB50A8C}" dt="2023-10-03T12:39:27.672" v="74" actId="478"/>
          <ac:spMkLst>
            <pc:docMk/>
            <pc:sldMk cId="812712469" sldId="267"/>
            <ac:spMk id="8" creationId="{E88A9D4D-2FD0-4FED-8352-82E35BF292B0}"/>
          </ac:spMkLst>
        </pc:spChg>
        <pc:spChg chg="del">
          <ac:chgData name="Bruce  Craggs" userId="be112f42-67c2-4ea5-9d71-cb08a36d1894" providerId="ADAL" clId="{13359F28-EA65-49A2-AF41-6CF0BFB50A8C}" dt="2023-10-03T12:39:26.294" v="73" actId="478"/>
          <ac:spMkLst>
            <pc:docMk/>
            <pc:sldMk cId="812712469" sldId="267"/>
            <ac:spMk id="11" creationId="{1861437B-A821-4FA8-A7F2-4CCA7CCCFDCC}"/>
          </ac:spMkLst>
        </pc:spChg>
        <pc:picChg chg="del">
          <ac:chgData name="Bruce  Craggs" userId="be112f42-67c2-4ea5-9d71-cb08a36d1894" providerId="ADAL" clId="{13359F28-EA65-49A2-AF41-6CF0BFB50A8C}" dt="2023-10-03T12:39:47.473" v="77" actId="478"/>
          <ac:picMkLst>
            <pc:docMk/>
            <pc:sldMk cId="812712469" sldId="267"/>
            <ac:picMk id="14" creationId="{377C5033-290E-467B-89FD-C54DE118442E}"/>
          </ac:picMkLst>
        </pc:picChg>
      </pc:sldChg>
      <pc:sldChg chg="modSp add del mod">
        <pc:chgData name="Bruce  Craggs" userId="be112f42-67c2-4ea5-9d71-cb08a36d1894" providerId="ADAL" clId="{13359F28-EA65-49A2-AF41-6CF0BFB50A8C}" dt="2023-10-03T12:42:32.005" v="140" actId="47"/>
        <pc:sldMkLst>
          <pc:docMk/>
          <pc:sldMk cId="3097686551" sldId="268"/>
        </pc:sldMkLst>
        <pc:spChg chg="mod">
          <ac:chgData name="Bruce  Craggs" userId="be112f42-67c2-4ea5-9d71-cb08a36d1894" providerId="ADAL" clId="{13359F28-EA65-49A2-AF41-6CF0BFB50A8C}" dt="2023-10-03T12:41:05.563" v="95"/>
          <ac:spMkLst>
            <pc:docMk/>
            <pc:sldMk cId="3097686551" sldId="268"/>
            <ac:spMk id="11" creationId="{1861437B-A821-4FA8-A7F2-4CCA7CCCFDCC}"/>
          </ac:spMkLst>
        </pc:spChg>
      </pc:sldChg>
      <pc:sldChg chg="addSp delSp modSp add mod ord">
        <pc:chgData name="Bruce  Craggs" userId="be112f42-67c2-4ea5-9d71-cb08a36d1894" providerId="ADAL" clId="{13359F28-EA65-49A2-AF41-6CF0BFB50A8C}" dt="2023-10-03T13:27:25.249" v="1439" actId="1076"/>
        <pc:sldMkLst>
          <pc:docMk/>
          <pc:sldMk cId="4003961473" sldId="269"/>
        </pc:sldMkLst>
        <pc:spChg chg="mod">
          <ac:chgData name="Bruce  Craggs" userId="be112f42-67c2-4ea5-9d71-cb08a36d1894" providerId="ADAL" clId="{13359F28-EA65-49A2-AF41-6CF0BFB50A8C}" dt="2023-10-03T12:39:56.097" v="87" actId="20577"/>
          <ac:spMkLst>
            <pc:docMk/>
            <pc:sldMk cId="4003961473" sldId="269"/>
            <ac:spMk id="8" creationId="{E88A9D4D-2FD0-4FED-8352-82E35BF292B0}"/>
          </ac:spMkLst>
        </pc:spChg>
        <pc:spChg chg="mod">
          <ac:chgData name="Bruce  Craggs" userId="be112f42-67c2-4ea5-9d71-cb08a36d1894" providerId="ADAL" clId="{13359F28-EA65-49A2-AF41-6CF0BFB50A8C}" dt="2023-10-03T13:18:25.797" v="1297" actId="12"/>
          <ac:spMkLst>
            <pc:docMk/>
            <pc:sldMk cId="4003961473" sldId="269"/>
            <ac:spMk id="11" creationId="{1861437B-A821-4FA8-A7F2-4CCA7CCCFDCC}"/>
          </ac:spMkLst>
        </pc:spChg>
        <pc:picChg chg="add del mod">
          <ac:chgData name="Bruce  Craggs" userId="be112f42-67c2-4ea5-9d71-cb08a36d1894" providerId="ADAL" clId="{13359F28-EA65-49A2-AF41-6CF0BFB50A8C}" dt="2023-10-03T13:24:47.269" v="1422" actId="478"/>
          <ac:picMkLst>
            <pc:docMk/>
            <pc:sldMk cId="4003961473" sldId="269"/>
            <ac:picMk id="3" creationId="{2C555726-E395-4133-A3BC-F4C5D405653A}"/>
          </ac:picMkLst>
        </pc:picChg>
        <pc:picChg chg="add mod">
          <ac:chgData name="Bruce  Craggs" userId="be112f42-67c2-4ea5-9d71-cb08a36d1894" providerId="ADAL" clId="{13359F28-EA65-49A2-AF41-6CF0BFB50A8C}" dt="2023-10-03T13:27:25.249" v="1439" actId="1076"/>
          <ac:picMkLst>
            <pc:docMk/>
            <pc:sldMk cId="4003961473" sldId="269"/>
            <ac:picMk id="4" creationId="{B0956E53-BB0B-47A0-8B6B-1E91D824EB1F}"/>
          </ac:picMkLst>
        </pc:picChg>
      </pc:sldChg>
      <pc:sldChg chg="delSp modSp add mod">
        <pc:chgData name="Bruce  Craggs" userId="be112f42-67c2-4ea5-9d71-cb08a36d1894" providerId="ADAL" clId="{13359F28-EA65-49A2-AF41-6CF0BFB50A8C}" dt="2023-10-03T13:24:07.721" v="1412" actId="20577"/>
        <pc:sldMkLst>
          <pc:docMk/>
          <pc:sldMk cId="3256413610" sldId="270"/>
        </pc:sldMkLst>
        <pc:spChg chg="del">
          <ac:chgData name="Bruce  Craggs" userId="be112f42-67c2-4ea5-9d71-cb08a36d1894" providerId="ADAL" clId="{13359F28-EA65-49A2-AF41-6CF0BFB50A8C}" dt="2023-10-03T12:51:35.409" v="607" actId="478"/>
          <ac:spMkLst>
            <pc:docMk/>
            <pc:sldMk cId="3256413610" sldId="270"/>
            <ac:spMk id="4" creationId="{0F17D85B-957E-4E41-A065-73DEF7442967}"/>
          </ac:spMkLst>
        </pc:spChg>
        <pc:spChg chg="mod">
          <ac:chgData name="Bruce  Craggs" userId="be112f42-67c2-4ea5-9d71-cb08a36d1894" providerId="ADAL" clId="{13359F28-EA65-49A2-AF41-6CF0BFB50A8C}" dt="2023-10-03T13:21:41.198" v="1321" actId="1076"/>
          <ac:spMkLst>
            <pc:docMk/>
            <pc:sldMk cId="3256413610" sldId="270"/>
            <ac:spMk id="5" creationId="{4688E8AE-337E-4422-91BC-A8B833E07FB0}"/>
          </ac:spMkLst>
        </pc:spChg>
        <pc:spChg chg="del">
          <ac:chgData name="Bruce  Craggs" userId="be112f42-67c2-4ea5-9d71-cb08a36d1894" providerId="ADAL" clId="{13359F28-EA65-49A2-AF41-6CF0BFB50A8C}" dt="2023-10-03T12:51:34.227" v="606" actId="478"/>
          <ac:spMkLst>
            <pc:docMk/>
            <pc:sldMk cId="3256413610" sldId="270"/>
            <ac:spMk id="10" creationId="{737BC8CF-04CF-4BD4-98FC-63F100E3637D}"/>
          </ac:spMkLst>
        </pc:spChg>
        <pc:spChg chg="mod">
          <ac:chgData name="Bruce  Craggs" userId="be112f42-67c2-4ea5-9d71-cb08a36d1894" providerId="ADAL" clId="{13359F28-EA65-49A2-AF41-6CF0BFB50A8C}" dt="2023-10-03T13:24:07.721" v="1412" actId="20577"/>
          <ac:spMkLst>
            <pc:docMk/>
            <pc:sldMk cId="3256413610" sldId="270"/>
            <ac:spMk id="11" creationId="{1DAE6A3D-8642-4256-BDD5-D5138CE8281B}"/>
          </ac:spMkLst>
        </pc:spChg>
        <pc:picChg chg="del">
          <ac:chgData name="Bruce  Craggs" userId="be112f42-67c2-4ea5-9d71-cb08a36d1894" providerId="ADAL" clId="{13359F28-EA65-49A2-AF41-6CF0BFB50A8C}" dt="2023-10-03T12:51:46.918" v="609" actId="478"/>
          <ac:picMkLst>
            <pc:docMk/>
            <pc:sldMk cId="3256413610" sldId="270"/>
            <ac:picMk id="3" creationId="{51AE63A0-EEBB-4652-8302-7037E660BE57}"/>
          </ac:picMkLst>
        </pc:picChg>
        <pc:picChg chg="mod">
          <ac:chgData name="Bruce  Craggs" userId="be112f42-67c2-4ea5-9d71-cb08a36d1894" providerId="ADAL" clId="{13359F28-EA65-49A2-AF41-6CF0BFB50A8C}" dt="2023-10-03T13:21:43.383" v="1322" actId="1076"/>
          <ac:picMkLst>
            <pc:docMk/>
            <pc:sldMk cId="3256413610" sldId="270"/>
            <ac:picMk id="9" creationId="{9FF5E679-A1D3-4C65-B46F-C7A528411741}"/>
          </ac:picMkLst>
        </pc:picChg>
      </pc:sldChg>
      <pc:sldChg chg="modSp add del mod ord">
        <pc:chgData name="Bruce  Craggs" userId="be112f42-67c2-4ea5-9d71-cb08a36d1894" providerId="ADAL" clId="{13359F28-EA65-49A2-AF41-6CF0BFB50A8C}" dt="2023-10-03T13:02:01.047" v="899" actId="47"/>
        <pc:sldMkLst>
          <pc:docMk/>
          <pc:sldMk cId="1908258074" sldId="271"/>
        </pc:sldMkLst>
        <pc:spChg chg="mod">
          <ac:chgData name="Bruce  Craggs" userId="be112f42-67c2-4ea5-9d71-cb08a36d1894" providerId="ADAL" clId="{13359F28-EA65-49A2-AF41-6CF0BFB50A8C}" dt="2023-10-03T12:58:30.936" v="742" actId="20577"/>
          <ac:spMkLst>
            <pc:docMk/>
            <pc:sldMk cId="1908258074" sldId="271"/>
            <ac:spMk id="8" creationId="{E88A9D4D-2FD0-4FED-8352-82E35BF292B0}"/>
          </ac:spMkLst>
        </pc:spChg>
      </pc:sldChg>
      <pc:sldChg chg="delSp modSp add mod">
        <pc:chgData name="Bruce  Craggs" userId="be112f42-67c2-4ea5-9d71-cb08a36d1894" providerId="ADAL" clId="{13359F28-EA65-49A2-AF41-6CF0BFB50A8C}" dt="2023-10-03T13:02:53.756" v="934" actId="478"/>
        <pc:sldMkLst>
          <pc:docMk/>
          <pc:sldMk cId="2491747475" sldId="271"/>
        </pc:sldMkLst>
        <pc:spChg chg="mod">
          <ac:chgData name="Bruce  Craggs" userId="be112f42-67c2-4ea5-9d71-cb08a36d1894" providerId="ADAL" clId="{13359F28-EA65-49A2-AF41-6CF0BFB50A8C}" dt="2023-10-03T13:02:42.994" v="924" actId="20577"/>
          <ac:spMkLst>
            <pc:docMk/>
            <pc:sldMk cId="2491747475" sldId="271"/>
            <ac:spMk id="10" creationId="{CB927FE4-CECF-47DD-AF43-AF6D1FDEBF13}"/>
          </ac:spMkLst>
        </pc:spChg>
        <pc:picChg chg="del">
          <ac:chgData name="Bruce  Craggs" userId="be112f42-67c2-4ea5-9d71-cb08a36d1894" providerId="ADAL" clId="{13359F28-EA65-49A2-AF41-6CF0BFB50A8C}" dt="2023-10-03T13:02:53.756" v="934" actId="478"/>
          <ac:picMkLst>
            <pc:docMk/>
            <pc:sldMk cId="2491747475" sldId="271"/>
            <ac:picMk id="3" creationId="{3956CB96-A027-4A6D-864B-8E6A18D24B00}"/>
          </ac:picMkLst>
        </pc:picChg>
      </pc:sldChg>
      <pc:sldChg chg="delSp modSp add mod">
        <pc:chgData name="Bruce  Craggs" userId="be112f42-67c2-4ea5-9d71-cb08a36d1894" providerId="ADAL" clId="{13359F28-EA65-49A2-AF41-6CF0BFB50A8C}" dt="2023-10-03T13:02:54.721" v="935" actId="478"/>
        <pc:sldMkLst>
          <pc:docMk/>
          <pc:sldMk cId="352363049" sldId="272"/>
        </pc:sldMkLst>
        <pc:spChg chg="mod">
          <ac:chgData name="Bruce  Craggs" userId="be112f42-67c2-4ea5-9d71-cb08a36d1894" providerId="ADAL" clId="{13359F28-EA65-49A2-AF41-6CF0BFB50A8C}" dt="2023-10-03T13:02:46.041" v="933" actId="20577"/>
          <ac:spMkLst>
            <pc:docMk/>
            <pc:sldMk cId="352363049" sldId="272"/>
            <ac:spMk id="10" creationId="{CB927FE4-CECF-47DD-AF43-AF6D1FDEBF13}"/>
          </ac:spMkLst>
        </pc:spChg>
        <pc:picChg chg="del">
          <ac:chgData name="Bruce  Craggs" userId="be112f42-67c2-4ea5-9d71-cb08a36d1894" providerId="ADAL" clId="{13359F28-EA65-49A2-AF41-6CF0BFB50A8C}" dt="2023-10-03T13:02:54.721" v="935" actId="478"/>
          <ac:picMkLst>
            <pc:docMk/>
            <pc:sldMk cId="352363049" sldId="272"/>
            <ac:picMk id="3" creationId="{3956CB96-A027-4A6D-864B-8E6A18D24B00}"/>
          </ac:picMkLst>
        </pc:picChg>
      </pc:sldChg>
      <pc:sldChg chg="modSp add del mod">
        <pc:chgData name="Bruce  Craggs" userId="be112f42-67c2-4ea5-9d71-cb08a36d1894" providerId="ADAL" clId="{13359F28-EA65-49A2-AF41-6CF0BFB50A8C}" dt="2023-10-03T13:02:01.457" v="900" actId="47"/>
        <pc:sldMkLst>
          <pc:docMk/>
          <pc:sldMk cId="2613504538" sldId="272"/>
        </pc:sldMkLst>
        <pc:spChg chg="mod">
          <ac:chgData name="Bruce  Craggs" userId="be112f42-67c2-4ea5-9d71-cb08a36d1894" providerId="ADAL" clId="{13359F28-EA65-49A2-AF41-6CF0BFB50A8C}" dt="2023-10-03T12:58:40.211" v="751" actId="20577"/>
          <ac:spMkLst>
            <pc:docMk/>
            <pc:sldMk cId="2613504538" sldId="272"/>
            <ac:spMk id="8" creationId="{E88A9D4D-2FD0-4FED-8352-82E35BF292B0}"/>
          </ac:spMkLst>
        </pc:spChg>
      </pc:sldChg>
      <pc:sldChg chg="add">
        <pc:chgData name="Bruce  Craggs" userId="be112f42-67c2-4ea5-9d71-cb08a36d1894" providerId="ADAL" clId="{13359F28-EA65-49A2-AF41-6CF0BFB50A8C}" dt="2023-10-03T13:03:04.305" v="936"/>
        <pc:sldMkLst>
          <pc:docMk/>
          <pc:sldMk cId="1369948708" sldId="273"/>
        </pc:sldMkLst>
      </pc:sldChg>
      <pc:sldChg chg="modSp add del mod">
        <pc:chgData name="Bruce  Craggs" userId="be112f42-67c2-4ea5-9d71-cb08a36d1894" providerId="ADAL" clId="{13359F28-EA65-49A2-AF41-6CF0BFB50A8C}" dt="2023-10-03T13:02:02.252" v="901" actId="47"/>
        <pc:sldMkLst>
          <pc:docMk/>
          <pc:sldMk cId="3489606565" sldId="273"/>
        </pc:sldMkLst>
        <pc:spChg chg="mod">
          <ac:chgData name="Bruce  Craggs" userId="be112f42-67c2-4ea5-9d71-cb08a36d1894" providerId="ADAL" clId="{13359F28-EA65-49A2-AF41-6CF0BFB50A8C}" dt="2023-10-03T12:58:37.293" v="747" actId="20577"/>
          <ac:spMkLst>
            <pc:docMk/>
            <pc:sldMk cId="3489606565" sldId="273"/>
            <ac:spMk id="8" creationId="{E88A9D4D-2FD0-4FED-8352-82E35BF292B0}"/>
          </ac:spMkLst>
        </pc:spChg>
      </pc:sldChg>
      <pc:sldChg chg="add del">
        <pc:chgData name="Bruce  Craggs" userId="be112f42-67c2-4ea5-9d71-cb08a36d1894" providerId="ADAL" clId="{13359F28-EA65-49A2-AF41-6CF0BFB50A8C}" dt="2023-10-03T13:03:05.428" v="940"/>
        <pc:sldMkLst>
          <pc:docMk/>
          <pc:sldMk cId="227900910" sldId="274"/>
        </pc:sldMkLst>
      </pc:sldChg>
      <pc:sldChg chg="addSp modSp add mod">
        <pc:chgData name="Bruce  Craggs" userId="be112f42-67c2-4ea5-9d71-cb08a36d1894" providerId="ADAL" clId="{13359F28-EA65-49A2-AF41-6CF0BFB50A8C}" dt="2023-10-03T13:06:14.302" v="1030" actId="14100"/>
        <pc:sldMkLst>
          <pc:docMk/>
          <pc:sldMk cId="2757549873" sldId="274"/>
        </pc:sldMkLst>
        <pc:spChg chg="mod">
          <ac:chgData name="Bruce  Craggs" userId="be112f42-67c2-4ea5-9d71-cb08a36d1894" providerId="ADAL" clId="{13359F28-EA65-49A2-AF41-6CF0BFB50A8C}" dt="2023-10-03T13:03:26.901" v="951" actId="20577"/>
          <ac:spMkLst>
            <pc:docMk/>
            <pc:sldMk cId="2757549873" sldId="274"/>
            <ac:spMk id="8" creationId="{E88A9D4D-2FD0-4FED-8352-82E35BF292B0}"/>
          </ac:spMkLst>
        </pc:spChg>
        <pc:spChg chg="mod">
          <ac:chgData name="Bruce  Craggs" userId="be112f42-67c2-4ea5-9d71-cb08a36d1894" providerId="ADAL" clId="{13359F28-EA65-49A2-AF41-6CF0BFB50A8C}" dt="2023-10-03T13:03:28.963" v="957" actId="20577"/>
          <ac:spMkLst>
            <pc:docMk/>
            <pc:sldMk cId="2757549873" sldId="274"/>
            <ac:spMk id="10" creationId="{CB927FE4-CECF-47DD-AF43-AF6D1FDEBF13}"/>
          </ac:spMkLst>
        </pc:spChg>
        <pc:picChg chg="add mod">
          <ac:chgData name="Bruce  Craggs" userId="be112f42-67c2-4ea5-9d71-cb08a36d1894" providerId="ADAL" clId="{13359F28-EA65-49A2-AF41-6CF0BFB50A8C}" dt="2023-10-03T13:06:14.302" v="1030" actId="14100"/>
          <ac:picMkLst>
            <pc:docMk/>
            <pc:sldMk cId="2757549873" sldId="274"/>
            <ac:picMk id="3" creationId="{89905CE0-7579-40D4-914B-19D20E604696}"/>
          </ac:picMkLst>
        </pc:picChg>
      </pc:sldChg>
      <pc:sldChg chg="add del">
        <pc:chgData name="Bruce  Craggs" userId="be112f42-67c2-4ea5-9d71-cb08a36d1894" providerId="ADAL" clId="{13359F28-EA65-49A2-AF41-6CF0BFB50A8C}" dt="2023-10-03T13:02:02.727" v="902" actId="47"/>
        <pc:sldMkLst>
          <pc:docMk/>
          <pc:sldMk cId="3563978170" sldId="274"/>
        </pc:sldMkLst>
      </pc:sldChg>
      <pc:sldChg chg="add del">
        <pc:chgData name="Bruce  Craggs" userId="be112f42-67c2-4ea5-9d71-cb08a36d1894" providerId="ADAL" clId="{13359F28-EA65-49A2-AF41-6CF0BFB50A8C}" dt="2023-10-03T13:03:05.276" v="939"/>
        <pc:sldMkLst>
          <pc:docMk/>
          <pc:sldMk cId="1210635187" sldId="275"/>
        </pc:sldMkLst>
      </pc:sldChg>
      <pc:sldChg chg="modSp add mod">
        <pc:chgData name="Bruce  Craggs" userId="be112f42-67c2-4ea5-9d71-cb08a36d1894" providerId="ADAL" clId="{13359F28-EA65-49A2-AF41-6CF0BFB50A8C}" dt="2023-10-03T13:03:33.185" v="965" actId="20577"/>
        <pc:sldMkLst>
          <pc:docMk/>
          <pc:sldMk cId="2947033002" sldId="275"/>
        </pc:sldMkLst>
        <pc:spChg chg="mod">
          <ac:chgData name="Bruce  Craggs" userId="be112f42-67c2-4ea5-9d71-cb08a36d1894" providerId="ADAL" clId="{13359F28-EA65-49A2-AF41-6CF0BFB50A8C}" dt="2023-10-03T13:03:31.598" v="959" actId="20577"/>
          <ac:spMkLst>
            <pc:docMk/>
            <pc:sldMk cId="2947033002" sldId="275"/>
            <ac:spMk id="8" creationId="{E88A9D4D-2FD0-4FED-8352-82E35BF292B0}"/>
          </ac:spMkLst>
        </pc:spChg>
        <pc:spChg chg="mod">
          <ac:chgData name="Bruce  Craggs" userId="be112f42-67c2-4ea5-9d71-cb08a36d1894" providerId="ADAL" clId="{13359F28-EA65-49A2-AF41-6CF0BFB50A8C}" dt="2023-10-03T13:03:33.185" v="965" actId="20577"/>
          <ac:spMkLst>
            <pc:docMk/>
            <pc:sldMk cId="2947033002" sldId="275"/>
            <ac:spMk id="10" creationId="{CB927FE4-CECF-47DD-AF43-AF6D1FDEBF13}"/>
          </ac:spMkLst>
        </pc:spChg>
      </pc:sldChg>
      <pc:sldChg chg="modSp add mod">
        <pc:chgData name="Bruce  Craggs" userId="be112f42-67c2-4ea5-9d71-cb08a36d1894" providerId="ADAL" clId="{13359F28-EA65-49A2-AF41-6CF0BFB50A8C}" dt="2023-10-03T13:03:35.324" v="967" actId="20577"/>
        <pc:sldMkLst>
          <pc:docMk/>
          <pc:sldMk cId="2484721126" sldId="276"/>
        </pc:sldMkLst>
        <pc:spChg chg="mod">
          <ac:chgData name="Bruce  Craggs" userId="be112f42-67c2-4ea5-9d71-cb08a36d1894" providerId="ADAL" clId="{13359F28-EA65-49A2-AF41-6CF0BFB50A8C}" dt="2023-10-03T13:03:35.324" v="967" actId="20577"/>
          <ac:spMkLst>
            <pc:docMk/>
            <pc:sldMk cId="2484721126" sldId="276"/>
            <ac:spMk id="8" creationId="{E88A9D4D-2FD0-4FED-8352-82E35BF292B0}"/>
          </ac:spMkLst>
        </pc:spChg>
      </pc:sldChg>
      <pc:sldChg chg="addSp modSp add mod">
        <pc:chgData name="Bruce  Craggs" userId="be112f42-67c2-4ea5-9d71-cb08a36d1894" providerId="ADAL" clId="{13359F28-EA65-49A2-AF41-6CF0BFB50A8C}" dt="2023-10-03T13:05:31.254" v="1024" actId="14100"/>
        <pc:sldMkLst>
          <pc:docMk/>
          <pc:sldMk cId="2043820729" sldId="277"/>
        </pc:sldMkLst>
        <pc:spChg chg="mod">
          <ac:chgData name="Bruce  Craggs" userId="be112f42-67c2-4ea5-9d71-cb08a36d1894" providerId="ADAL" clId="{13359F28-EA65-49A2-AF41-6CF0BFB50A8C}" dt="2023-10-03T13:03:38.961" v="969" actId="20577"/>
          <ac:spMkLst>
            <pc:docMk/>
            <pc:sldMk cId="2043820729" sldId="277"/>
            <ac:spMk id="8" creationId="{E88A9D4D-2FD0-4FED-8352-82E35BF292B0}"/>
          </ac:spMkLst>
        </pc:spChg>
        <pc:spChg chg="mod">
          <ac:chgData name="Bruce  Craggs" userId="be112f42-67c2-4ea5-9d71-cb08a36d1894" providerId="ADAL" clId="{13359F28-EA65-49A2-AF41-6CF0BFB50A8C}" dt="2023-10-03T13:03:40.843" v="975" actId="20577"/>
          <ac:spMkLst>
            <pc:docMk/>
            <pc:sldMk cId="2043820729" sldId="277"/>
            <ac:spMk id="10" creationId="{CB927FE4-CECF-47DD-AF43-AF6D1FDEBF13}"/>
          </ac:spMkLst>
        </pc:spChg>
        <pc:picChg chg="add mod">
          <ac:chgData name="Bruce  Craggs" userId="be112f42-67c2-4ea5-9d71-cb08a36d1894" providerId="ADAL" clId="{13359F28-EA65-49A2-AF41-6CF0BFB50A8C}" dt="2023-10-03T13:05:31.254" v="1024" actId="14100"/>
          <ac:picMkLst>
            <pc:docMk/>
            <pc:sldMk cId="2043820729" sldId="277"/>
            <ac:picMk id="3" creationId="{5B40D073-D0E5-439A-89E8-B9CDC20BDAE0}"/>
          </ac:picMkLst>
        </pc:picChg>
      </pc:sldChg>
      <pc:sldChg chg="modSp add mod">
        <pc:chgData name="Bruce  Craggs" userId="be112f42-67c2-4ea5-9d71-cb08a36d1894" providerId="ADAL" clId="{13359F28-EA65-49A2-AF41-6CF0BFB50A8C}" dt="2023-10-03T13:03:45.674" v="983" actId="20577"/>
        <pc:sldMkLst>
          <pc:docMk/>
          <pc:sldMk cId="2495136408" sldId="278"/>
        </pc:sldMkLst>
        <pc:spChg chg="mod">
          <ac:chgData name="Bruce  Craggs" userId="be112f42-67c2-4ea5-9d71-cb08a36d1894" providerId="ADAL" clId="{13359F28-EA65-49A2-AF41-6CF0BFB50A8C}" dt="2023-10-03T13:03:44.133" v="977" actId="20577"/>
          <ac:spMkLst>
            <pc:docMk/>
            <pc:sldMk cId="2495136408" sldId="278"/>
            <ac:spMk id="8" creationId="{E88A9D4D-2FD0-4FED-8352-82E35BF292B0}"/>
          </ac:spMkLst>
        </pc:spChg>
        <pc:spChg chg="mod">
          <ac:chgData name="Bruce  Craggs" userId="be112f42-67c2-4ea5-9d71-cb08a36d1894" providerId="ADAL" clId="{13359F28-EA65-49A2-AF41-6CF0BFB50A8C}" dt="2023-10-03T13:03:45.674" v="983" actId="20577"/>
          <ac:spMkLst>
            <pc:docMk/>
            <pc:sldMk cId="2495136408" sldId="278"/>
            <ac:spMk id="10" creationId="{CB927FE4-CECF-47DD-AF43-AF6D1FDEBF13}"/>
          </ac:spMkLst>
        </pc:spChg>
      </pc:sldChg>
      <pc:sldChg chg="modSp add mod">
        <pc:chgData name="Bruce  Craggs" userId="be112f42-67c2-4ea5-9d71-cb08a36d1894" providerId="ADAL" clId="{13359F28-EA65-49A2-AF41-6CF0BFB50A8C}" dt="2023-10-03T13:03:49.653" v="987" actId="20577"/>
        <pc:sldMkLst>
          <pc:docMk/>
          <pc:sldMk cId="937777641" sldId="279"/>
        </pc:sldMkLst>
        <pc:spChg chg="mod">
          <ac:chgData name="Bruce  Craggs" userId="be112f42-67c2-4ea5-9d71-cb08a36d1894" providerId="ADAL" clId="{13359F28-EA65-49A2-AF41-6CF0BFB50A8C}" dt="2023-10-03T13:03:49.653" v="987" actId="20577"/>
          <ac:spMkLst>
            <pc:docMk/>
            <pc:sldMk cId="937777641" sldId="279"/>
            <ac:spMk id="8" creationId="{E88A9D4D-2FD0-4FED-8352-82E35BF292B0}"/>
          </ac:spMkLst>
        </pc:spChg>
      </pc:sldChg>
      <pc:sldChg chg="addSp modSp add mod">
        <pc:chgData name="Bruce  Craggs" userId="be112f42-67c2-4ea5-9d71-cb08a36d1894" providerId="ADAL" clId="{13359F28-EA65-49A2-AF41-6CF0BFB50A8C}" dt="2023-10-03T13:05:06.526" v="1019" actId="14100"/>
        <pc:sldMkLst>
          <pc:docMk/>
          <pc:sldMk cId="385350500" sldId="280"/>
        </pc:sldMkLst>
        <pc:spChg chg="mod">
          <ac:chgData name="Bruce  Craggs" userId="be112f42-67c2-4ea5-9d71-cb08a36d1894" providerId="ADAL" clId="{13359F28-EA65-49A2-AF41-6CF0BFB50A8C}" dt="2023-10-03T13:03:56.152" v="989" actId="20577"/>
          <ac:spMkLst>
            <pc:docMk/>
            <pc:sldMk cId="385350500" sldId="280"/>
            <ac:spMk id="8" creationId="{E88A9D4D-2FD0-4FED-8352-82E35BF292B0}"/>
          </ac:spMkLst>
        </pc:spChg>
        <pc:spChg chg="mod">
          <ac:chgData name="Bruce  Craggs" userId="be112f42-67c2-4ea5-9d71-cb08a36d1894" providerId="ADAL" clId="{13359F28-EA65-49A2-AF41-6CF0BFB50A8C}" dt="2023-10-03T13:03:57.944" v="995" actId="20577"/>
          <ac:spMkLst>
            <pc:docMk/>
            <pc:sldMk cId="385350500" sldId="280"/>
            <ac:spMk id="10" creationId="{CB927FE4-CECF-47DD-AF43-AF6D1FDEBF13}"/>
          </ac:spMkLst>
        </pc:spChg>
        <pc:picChg chg="add mod">
          <ac:chgData name="Bruce  Craggs" userId="be112f42-67c2-4ea5-9d71-cb08a36d1894" providerId="ADAL" clId="{13359F28-EA65-49A2-AF41-6CF0BFB50A8C}" dt="2023-10-03T13:05:06.526" v="1019" actId="14100"/>
          <ac:picMkLst>
            <pc:docMk/>
            <pc:sldMk cId="385350500" sldId="280"/>
            <ac:picMk id="3" creationId="{170FB77B-1C07-489A-AEDE-4A61E7AC6751}"/>
          </ac:picMkLst>
        </pc:picChg>
      </pc:sldChg>
      <pc:sldChg chg="modSp add mod">
        <pc:chgData name="Bruce  Craggs" userId="be112f42-67c2-4ea5-9d71-cb08a36d1894" providerId="ADAL" clId="{13359F28-EA65-49A2-AF41-6CF0BFB50A8C}" dt="2023-10-03T13:04:05.074" v="1013" actId="20577"/>
        <pc:sldMkLst>
          <pc:docMk/>
          <pc:sldMk cId="912709800" sldId="281"/>
        </pc:sldMkLst>
        <pc:spChg chg="mod">
          <ac:chgData name="Bruce  Craggs" userId="be112f42-67c2-4ea5-9d71-cb08a36d1894" providerId="ADAL" clId="{13359F28-EA65-49A2-AF41-6CF0BFB50A8C}" dt="2023-10-03T13:04:00.987" v="997" actId="20577"/>
          <ac:spMkLst>
            <pc:docMk/>
            <pc:sldMk cId="912709800" sldId="281"/>
            <ac:spMk id="8" creationId="{E88A9D4D-2FD0-4FED-8352-82E35BF292B0}"/>
          </ac:spMkLst>
        </pc:spChg>
        <pc:spChg chg="mod">
          <ac:chgData name="Bruce  Craggs" userId="be112f42-67c2-4ea5-9d71-cb08a36d1894" providerId="ADAL" clId="{13359F28-EA65-49A2-AF41-6CF0BFB50A8C}" dt="2023-10-03T13:04:05.074" v="1013" actId="20577"/>
          <ac:spMkLst>
            <pc:docMk/>
            <pc:sldMk cId="912709800" sldId="281"/>
            <ac:spMk id="10" creationId="{CB927FE4-CECF-47DD-AF43-AF6D1FDEBF13}"/>
          </ac:spMkLst>
        </pc:spChg>
      </pc:sldChg>
      <pc:sldChg chg="modSp add mod">
        <pc:chgData name="Bruce  Craggs" userId="be112f42-67c2-4ea5-9d71-cb08a36d1894" providerId="ADAL" clId="{13359F28-EA65-49A2-AF41-6CF0BFB50A8C}" dt="2023-10-03T13:04:08.027" v="1015" actId="20577"/>
        <pc:sldMkLst>
          <pc:docMk/>
          <pc:sldMk cId="206379410" sldId="282"/>
        </pc:sldMkLst>
        <pc:spChg chg="mod">
          <ac:chgData name="Bruce  Craggs" userId="be112f42-67c2-4ea5-9d71-cb08a36d1894" providerId="ADAL" clId="{13359F28-EA65-49A2-AF41-6CF0BFB50A8C}" dt="2023-10-03T13:04:08.027" v="1015" actId="20577"/>
          <ac:spMkLst>
            <pc:docMk/>
            <pc:sldMk cId="206379410" sldId="282"/>
            <ac:spMk id="8" creationId="{E88A9D4D-2FD0-4FED-8352-82E35BF292B0}"/>
          </ac:spMkLst>
        </pc:spChg>
      </pc:sldChg>
      <pc:sldChg chg="addSp delSp modSp add mod">
        <pc:chgData name="Bruce  Craggs" userId="be112f42-67c2-4ea5-9d71-cb08a36d1894" providerId="ADAL" clId="{13359F28-EA65-49A2-AF41-6CF0BFB50A8C}" dt="2023-10-03T13:07:27.070" v="1040" actId="14100"/>
        <pc:sldMkLst>
          <pc:docMk/>
          <pc:sldMk cId="3519354749" sldId="283"/>
        </pc:sldMkLst>
        <pc:picChg chg="add mod">
          <ac:chgData name="Bruce  Craggs" userId="be112f42-67c2-4ea5-9d71-cb08a36d1894" providerId="ADAL" clId="{13359F28-EA65-49A2-AF41-6CF0BFB50A8C}" dt="2023-10-03T13:07:27.070" v="1040" actId="14100"/>
          <ac:picMkLst>
            <pc:docMk/>
            <pc:sldMk cId="3519354749" sldId="283"/>
            <ac:picMk id="3" creationId="{F11AF62B-8E21-482C-8796-726CD77F757C}"/>
          </ac:picMkLst>
        </pc:picChg>
        <pc:picChg chg="del">
          <ac:chgData name="Bruce  Craggs" userId="be112f42-67c2-4ea5-9d71-cb08a36d1894" providerId="ADAL" clId="{13359F28-EA65-49A2-AF41-6CF0BFB50A8C}" dt="2023-10-03T13:07:20.798" v="1036" actId="478"/>
          <ac:picMkLst>
            <pc:docMk/>
            <pc:sldMk cId="3519354749" sldId="283"/>
            <ac:picMk id="6" creationId="{94259CAE-A05B-47DD-9CB4-2253A2FD956A}"/>
          </ac:picMkLst>
        </pc:picChg>
      </pc:sldChg>
      <pc:sldChg chg="addSp delSp modSp add del mod">
        <pc:chgData name="Bruce  Craggs" userId="be112f42-67c2-4ea5-9d71-cb08a36d1894" providerId="ADAL" clId="{13359F28-EA65-49A2-AF41-6CF0BFB50A8C}" dt="2023-10-03T13:11:50.731" v="1139" actId="47"/>
        <pc:sldMkLst>
          <pc:docMk/>
          <pc:sldMk cId="2030256773" sldId="284"/>
        </pc:sldMkLst>
        <pc:picChg chg="add mod">
          <ac:chgData name="Bruce  Craggs" userId="be112f42-67c2-4ea5-9d71-cb08a36d1894" providerId="ADAL" clId="{13359F28-EA65-49A2-AF41-6CF0BFB50A8C}" dt="2023-10-03T13:08:12.440" v="1046" actId="14100"/>
          <ac:picMkLst>
            <pc:docMk/>
            <pc:sldMk cId="2030256773" sldId="284"/>
            <ac:picMk id="3" creationId="{30A5560A-EE87-40C0-9E70-7B3DD23D8D5F}"/>
          </ac:picMkLst>
        </pc:picChg>
        <pc:picChg chg="del">
          <ac:chgData name="Bruce  Craggs" userId="be112f42-67c2-4ea5-9d71-cb08a36d1894" providerId="ADAL" clId="{13359F28-EA65-49A2-AF41-6CF0BFB50A8C}" dt="2023-10-03T13:08:04.757" v="1041" actId="478"/>
          <ac:picMkLst>
            <pc:docMk/>
            <pc:sldMk cId="2030256773" sldId="284"/>
            <ac:picMk id="6" creationId="{94259CAE-A05B-47DD-9CB4-2253A2FD956A}"/>
          </ac:picMkLst>
        </pc:picChg>
      </pc:sldChg>
      <pc:sldChg chg="addSp delSp modSp add mod">
        <pc:chgData name="Bruce  Craggs" userId="be112f42-67c2-4ea5-9d71-cb08a36d1894" providerId="ADAL" clId="{13359F28-EA65-49A2-AF41-6CF0BFB50A8C}" dt="2023-10-03T13:17:44.047" v="1286" actId="1076"/>
        <pc:sldMkLst>
          <pc:docMk/>
          <pc:sldMk cId="3877077403" sldId="285"/>
        </pc:sldMkLst>
        <pc:spChg chg="add del mod">
          <ac:chgData name="Bruce  Craggs" userId="be112f42-67c2-4ea5-9d71-cb08a36d1894" providerId="ADAL" clId="{13359F28-EA65-49A2-AF41-6CF0BFB50A8C}" dt="2023-10-03T13:10:21.427" v="1099" actId="478"/>
          <ac:spMkLst>
            <pc:docMk/>
            <pc:sldMk cId="3877077403" sldId="285"/>
            <ac:spMk id="5" creationId="{E0013163-431C-4162-B43B-9562DFBC95A4}"/>
          </ac:spMkLst>
        </pc:spChg>
        <pc:spChg chg="add mod ord">
          <ac:chgData name="Bruce  Craggs" userId="be112f42-67c2-4ea5-9d71-cb08a36d1894" providerId="ADAL" clId="{13359F28-EA65-49A2-AF41-6CF0BFB50A8C}" dt="2023-10-03T13:10:45.108" v="1108" actId="1076"/>
          <ac:spMkLst>
            <pc:docMk/>
            <pc:sldMk cId="3877077403" sldId="285"/>
            <ac:spMk id="10" creationId="{797B981E-30C1-4D8C-A74A-C5C1B4942D3C}"/>
          </ac:spMkLst>
        </pc:spChg>
        <pc:spChg chg="add mod">
          <ac:chgData name="Bruce  Craggs" userId="be112f42-67c2-4ea5-9d71-cb08a36d1894" providerId="ADAL" clId="{13359F28-EA65-49A2-AF41-6CF0BFB50A8C}" dt="2023-10-03T13:10:56.724" v="1132" actId="1076"/>
          <ac:spMkLst>
            <pc:docMk/>
            <pc:sldMk cId="3877077403" sldId="285"/>
            <ac:spMk id="11" creationId="{7DE22F2A-6B68-4415-B034-7891E21AA69F}"/>
          </ac:spMkLst>
        </pc:spChg>
        <pc:spChg chg="add mod">
          <ac:chgData name="Bruce  Craggs" userId="be112f42-67c2-4ea5-9d71-cb08a36d1894" providerId="ADAL" clId="{13359F28-EA65-49A2-AF41-6CF0BFB50A8C}" dt="2023-10-03T13:17:44.047" v="1286" actId="1076"/>
          <ac:spMkLst>
            <pc:docMk/>
            <pc:sldMk cId="3877077403" sldId="285"/>
            <ac:spMk id="13" creationId="{D8F5994E-2F31-430A-ACD5-CE0499E78191}"/>
          </ac:spMkLst>
        </pc:spChg>
        <pc:picChg chg="del">
          <ac:chgData name="Bruce  Craggs" userId="be112f42-67c2-4ea5-9d71-cb08a36d1894" providerId="ADAL" clId="{13359F28-EA65-49A2-AF41-6CF0BFB50A8C}" dt="2023-10-03T13:08:32.085" v="1048" actId="478"/>
          <ac:picMkLst>
            <pc:docMk/>
            <pc:sldMk cId="3877077403" sldId="285"/>
            <ac:picMk id="3" creationId="{30A5560A-EE87-40C0-9E70-7B3DD23D8D5F}"/>
          </ac:picMkLst>
        </pc:picChg>
        <pc:picChg chg="add mod">
          <ac:chgData name="Bruce  Craggs" userId="be112f42-67c2-4ea5-9d71-cb08a36d1894" providerId="ADAL" clId="{13359F28-EA65-49A2-AF41-6CF0BFB50A8C}" dt="2023-10-03T13:12:36.891" v="1157" actId="14100"/>
          <ac:picMkLst>
            <pc:docMk/>
            <pc:sldMk cId="3877077403" sldId="285"/>
            <ac:picMk id="6" creationId="{D047AA4E-4E38-4335-9FF3-04ED15F0FB3F}"/>
          </ac:picMkLst>
        </pc:picChg>
        <pc:picChg chg="add mod">
          <ac:chgData name="Bruce  Craggs" userId="be112f42-67c2-4ea5-9d71-cb08a36d1894" providerId="ADAL" clId="{13359F28-EA65-49A2-AF41-6CF0BFB50A8C}" dt="2023-10-03T13:14:31.664" v="1199" actId="14100"/>
          <ac:picMkLst>
            <pc:docMk/>
            <pc:sldMk cId="3877077403" sldId="285"/>
            <ac:picMk id="9" creationId="{09F3C46F-5A1E-4BD1-89D0-F116D2D071F1}"/>
          </ac:picMkLst>
        </pc:picChg>
        <pc:picChg chg="add mod modCrop">
          <ac:chgData name="Bruce  Craggs" userId="be112f42-67c2-4ea5-9d71-cb08a36d1894" providerId="ADAL" clId="{13359F28-EA65-49A2-AF41-6CF0BFB50A8C}" dt="2023-10-03T13:17:42.015" v="1285" actId="1076"/>
          <ac:picMkLst>
            <pc:docMk/>
            <pc:sldMk cId="3877077403" sldId="285"/>
            <ac:picMk id="12" creationId="{C3DBFC0E-A3D6-459D-8D78-AB8262E704DD}"/>
          </ac:picMkLst>
        </pc:picChg>
      </pc:sldChg>
      <pc:sldChg chg="delSp add del mod ord">
        <pc:chgData name="Bruce  Craggs" userId="be112f42-67c2-4ea5-9d71-cb08a36d1894" providerId="ADAL" clId="{13359F28-EA65-49A2-AF41-6CF0BFB50A8C}" dt="2023-10-03T13:18:12.961" v="1296" actId="47"/>
        <pc:sldMkLst>
          <pc:docMk/>
          <pc:sldMk cId="3756886426" sldId="286"/>
        </pc:sldMkLst>
        <pc:spChg chg="del">
          <ac:chgData name="Bruce  Craggs" userId="be112f42-67c2-4ea5-9d71-cb08a36d1894" providerId="ADAL" clId="{13359F28-EA65-49A2-AF41-6CF0BFB50A8C}" dt="2023-10-03T13:12:23.145" v="1153" actId="478"/>
          <ac:spMkLst>
            <pc:docMk/>
            <pc:sldMk cId="3756886426" sldId="286"/>
            <ac:spMk id="5" creationId="{E0013163-431C-4162-B43B-9562DFBC95A4}"/>
          </ac:spMkLst>
        </pc:spChg>
        <pc:picChg chg="del">
          <ac:chgData name="Bruce  Craggs" userId="be112f42-67c2-4ea5-9d71-cb08a36d1894" providerId="ADAL" clId="{13359F28-EA65-49A2-AF41-6CF0BFB50A8C}" dt="2023-10-03T13:12:22.312" v="1151" actId="478"/>
          <ac:picMkLst>
            <pc:docMk/>
            <pc:sldMk cId="3756886426" sldId="286"/>
            <ac:picMk id="6" creationId="{D047AA4E-4E38-4335-9FF3-04ED15F0FB3F}"/>
          </ac:picMkLst>
        </pc:picChg>
        <pc:picChg chg="del">
          <ac:chgData name="Bruce  Craggs" userId="be112f42-67c2-4ea5-9d71-cb08a36d1894" providerId="ADAL" clId="{13359F28-EA65-49A2-AF41-6CF0BFB50A8C}" dt="2023-10-03T13:12:22.652" v="1152" actId="478"/>
          <ac:picMkLst>
            <pc:docMk/>
            <pc:sldMk cId="3756886426" sldId="286"/>
            <ac:picMk id="9" creationId="{09F3C46F-5A1E-4BD1-89D0-F116D2D071F1}"/>
          </ac:picMkLst>
        </pc:picChg>
      </pc:sldChg>
      <pc:sldChg chg="addSp delSp modSp add mod ord">
        <pc:chgData name="Bruce  Craggs" userId="be112f42-67c2-4ea5-9d71-cb08a36d1894" providerId="ADAL" clId="{13359F28-EA65-49A2-AF41-6CF0BFB50A8C}" dt="2023-10-03T13:19:12.830" v="1301" actId="14100"/>
        <pc:sldMkLst>
          <pc:docMk/>
          <pc:sldMk cId="3187168933" sldId="287"/>
        </pc:sldMkLst>
        <pc:picChg chg="add mod">
          <ac:chgData name="Bruce  Craggs" userId="be112f42-67c2-4ea5-9d71-cb08a36d1894" providerId="ADAL" clId="{13359F28-EA65-49A2-AF41-6CF0BFB50A8C}" dt="2023-10-03T13:19:12.830" v="1301" actId="14100"/>
          <ac:picMkLst>
            <pc:docMk/>
            <pc:sldMk cId="3187168933" sldId="287"/>
            <ac:picMk id="3" creationId="{21CEB98A-A833-4798-8EFF-CF62E9D5FE96}"/>
          </ac:picMkLst>
        </pc:picChg>
        <pc:picChg chg="del">
          <ac:chgData name="Bruce  Craggs" userId="be112f42-67c2-4ea5-9d71-cb08a36d1894" providerId="ADAL" clId="{13359F28-EA65-49A2-AF41-6CF0BFB50A8C}" dt="2023-10-03T13:11:56.435" v="1141" actId="478"/>
          <ac:picMkLst>
            <pc:docMk/>
            <pc:sldMk cId="3187168933" sldId="287"/>
            <ac:picMk id="6" creationId="{D047AA4E-4E38-4335-9FF3-04ED15F0FB3F}"/>
          </ac:picMkLst>
        </pc:picChg>
        <pc:picChg chg="add del mod">
          <ac:chgData name="Bruce  Craggs" userId="be112f42-67c2-4ea5-9d71-cb08a36d1894" providerId="ADAL" clId="{13359F28-EA65-49A2-AF41-6CF0BFB50A8C}" dt="2023-10-03T13:14:20.647" v="1189" actId="22"/>
          <ac:picMkLst>
            <pc:docMk/>
            <pc:sldMk cId="3187168933" sldId="287"/>
            <ac:picMk id="8" creationId="{D5F36C95-DD06-4CDD-A9C0-4A9DF9DDCC7C}"/>
          </ac:picMkLst>
        </pc:picChg>
        <pc:picChg chg="del">
          <ac:chgData name="Bruce  Craggs" userId="be112f42-67c2-4ea5-9d71-cb08a36d1894" providerId="ADAL" clId="{13359F28-EA65-49A2-AF41-6CF0BFB50A8C}" dt="2023-10-03T13:11:43.078" v="1136" actId="478"/>
          <ac:picMkLst>
            <pc:docMk/>
            <pc:sldMk cId="3187168933" sldId="287"/>
            <ac:picMk id="9" creationId="{09F3C46F-5A1E-4BD1-89D0-F116D2D071F1}"/>
          </ac:picMkLst>
        </pc:picChg>
        <pc:picChg chg="add mod">
          <ac:chgData name="Bruce  Craggs" userId="be112f42-67c2-4ea5-9d71-cb08a36d1894" providerId="ADAL" clId="{13359F28-EA65-49A2-AF41-6CF0BFB50A8C}" dt="2023-10-03T13:14:23.296" v="1194" actId="14100"/>
          <ac:picMkLst>
            <pc:docMk/>
            <pc:sldMk cId="3187168933" sldId="287"/>
            <ac:picMk id="12" creationId="{6DE912EF-A80C-4FD0-BF36-1556D94209B5}"/>
          </ac:picMkLst>
        </pc:picChg>
      </pc:sldChg>
      <pc:sldChg chg="addSp delSp modSp add mod ord">
        <pc:chgData name="Bruce  Craggs" userId="be112f42-67c2-4ea5-9d71-cb08a36d1894" providerId="ADAL" clId="{13359F28-EA65-49A2-AF41-6CF0BFB50A8C}" dt="2023-10-03T13:17:57.526" v="1293" actId="1076"/>
        <pc:sldMkLst>
          <pc:docMk/>
          <pc:sldMk cId="946077576" sldId="288"/>
        </pc:sldMkLst>
        <pc:spChg chg="mod">
          <ac:chgData name="Bruce  Craggs" userId="be112f42-67c2-4ea5-9d71-cb08a36d1894" providerId="ADAL" clId="{13359F28-EA65-49A2-AF41-6CF0BFB50A8C}" dt="2023-10-03T13:17:55.730" v="1292" actId="1076"/>
          <ac:spMkLst>
            <pc:docMk/>
            <pc:sldMk cId="946077576" sldId="288"/>
            <ac:spMk id="10" creationId="{797B981E-30C1-4D8C-A74A-C5C1B4942D3C}"/>
          </ac:spMkLst>
        </pc:spChg>
        <pc:spChg chg="mod">
          <ac:chgData name="Bruce  Craggs" userId="be112f42-67c2-4ea5-9d71-cb08a36d1894" providerId="ADAL" clId="{13359F28-EA65-49A2-AF41-6CF0BFB50A8C}" dt="2023-10-03T13:15:40.016" v="1220" actId="20577"/>
          <ac:spMkLst>
            <pc:docMk/>
            <pc:sldMk cId="946077576" sldId="288"/>
            <ac:spMk id="11" creationId="{7DE22F2A-6B68-4415-B034-7891E21AA69F}"/>
          </ac:spMkLst>
        </pc:spChg>
        <pc:spChg chg="add mod">
          <ac:chgData name="Bruce  Craggs" userId="be112f42-67c2-4ea5-9d71-cb08a36d1894" providerId="ADAL" clId="{13359F28-EA65-49A2-AF41-6CF0BFB50A8C}" dt="2023-10-03T13:17:57.526" v="1293" actId="1076"/>
          <ac:spMkLst>
            <pc:docMk/>
            <pc:sldMk cId="946077576" sldId="288"/>
            <ac:spMk id="13" creationId="{579C7B45-7270-49EE-B7DD-13DA5C439689}"/>
          </ac:spMkLst>
        </pc:spChg>
        <pc:picChg chg="del">
          <ac:chgData name="Bruce  Craggs" userId="be112f42-67c2-4ea5-9d71-cb08a36d1894" providerId="ADAL" clId="{13359F28-EA65-49A2-AF41-6CF0BFB50A8C}" dt="2023-10-03T13:15:41.483" v="1221" actId="478"/>
          <ac:picMkLst>
            <pc:docMk/>
            <pc:sldMk cId="946077576" sldId="288"/>
            <ac:picMk id="3" creationId="{21CEB98A-A833-4798-8EFF-CF62E9D5FE96}"/>
          </ac:picMkLst>
        </pc:picChg>
        <pc:picChg chg="add mod">
          <ac:chgData name="Bruce  Craggs" userId="be112f42-67c2-4ea5-9d71-cb08a36d1894" providerId="ADAL" clId="{13359F28-EA65-49A2-AF41-6CF0BFB50A8C}" dt="2023-10-03T13:16:04.303" v="1225" actId="1076"/>
          <ac:picMkLst>
            <pc:docMk/>
            <pc:sldMk cId="946077576" sldId="288"/>
            <ac:picMk id="5" creationId="{47E571DD-DE42-4808-A644-1A695567C88A}"/>
          </ac:picMkLst>
        </pc:picChg>
        <pc:picChg chg="add mod modCrop">
          <ac:chgData name="Bruce  Craggs" userId="be112f42-67c2-4ea5-9d71-cb08a36d1894" providerId="ADAL" clId="{13359F28-EA65-49A2-AF41-6CF0BFB50A8C}" dt="2023-10-03T13:17:53.006" v="1290" actId="14100"/>
          <ac:picMkLst>
            <pc:docMk/>
            <pc:sldMk cId="946077576" sldId="288"/>
            <ac:picMk id="8" creationId="{D7FCF2A9-4467-48BC-BB0B-CDAB3E725763}"/>
          </ac:picMkLst>
        </pc:picChg>
        <pc:picChg chg="del">
          <ac:chgData name="Bruce  Craggs" userId="be112f42-67c2-4ea5-9d71-cb08a36d1894" providerId="ADAL" clId="{13359F28-EA65-49A2-AF41-6CF0BFB50A8C}" dt="2023-10-03T13:15:41.936" v="1222" actId="478"/>
          <ac:picMkLst>
            <pc:docMk/>
            <pc:sldMk cId="946077576" sldId="288"/>
            <ac:picMk id="12" creationId="{6DE912EF-A80C-4FD0-BF36-1556D94209B5}"/>
          </ac:picMkLst>
        </pc:picChg>
      </pc:sldChg>
      <pc:sldChg chg="new del">
        <pc:chgData name="Bruce  Craggs" userId="be112f42-67c2-4ea5-9d71-cb08a36d1894" providerId="ADAL" clId="{13359F28-EA65-49A2-AF41-6CF0BFB50A8C}" dt="2023-10-04T13:49:13.560" v="1600" actId="47"/>
        <pc:sldMkLst>
          <pc:docMk/>
          <pc:sldMk cId="3839989169" sldId="289"/>
        </pc:sldMkLst>
      </pc:sldChg>
      <pc:sldChg chg="modSp add mod ord">
        <pc:chgData name="Bruce  Craggs" userId="be112f42-67c2-4ea5-9d71-cb08a36d1894" providerId="ADAL" clId="{13359F28-EA65-49A2-AF41-6CF0BFB50A8C}" dt="2023-10-04T14:03:01.830" v="1961" actId="14861"/>
        <pc:sldMkLst>
          <pc:docMk/>
          <pc:sldMk cId="930742319" sldId="290"/>
        </pc:sldMkLst>
        <pc:spChg chg="mod">
          <ac:chgData name="Bruce  Craggs" userId="be112f42-67c2-4ea5-9d71-cb08a36d1894" providerId="ADAL" clId="{13359F28-EA65-49A2-AF41-6CF0BFB50A8C}" dt="2023-10-04T14:02:55.684" v="1960" actId="14861"/>
          <ac:spMkLst>
            <pc:docMk/>
            <pc:sldMk cId="930742319" sldId="290"/>
            <ac:spMk id="48" creationId="{8C724A3E-FC5F-4D51-8A8B-286E6FD6C51B}"/>
          </ac:spMkLst>
        </pc:spChg>
        <pc:spChg chg="mod">
          <ac:chgData name="Bruce  Craggs" userId="be112f42-67c2-4ea5-9d71-cb08a36d1894" providerId="ADAL" clId="{13359F28-EA65-49A2-AF41-6CF0BFB50A8C}" dt="2023-10-04T14:02:55.684" v="1960" actId="14861"/>
          <ac:spMkLst>
            <pc:docMk/>
            <pc:sldMk cId="930742319" sldId="290"/>
            <ac:spMk id="49" creationId="{8661F288-4673-4F00-849C-218C62852995}"/>
          </ac:spMkLst>
        </pc:spChg>
        <pc:spChg chg="mod">
          <ac:chgData name="Bruce  Craggs" userId="be112f42-67c2-4ea5-9d71-cb08a36d1894" providerId="ADAL" clId="{13359F28-EA65-49A2-AF41-6CF0BFB50A8C}" dt="2023-10-04T14:02:55.684" v="1960" actId="14861"/>
          <ac:spMkLst>
            <pc:docMk/>
            <pc:sldMk cId="930742319" sldId="290"/>
            <ac:spMk id="53" creationId="{46777A8D-3069-47A2-8B82-5D063871C654}"/>
          </ac:spMkLst>
        </pc:spChg>
        <pc:graphicFrameChg chg="mod modGraphic">
          <ac:chgData name="Bruce  Craggs" userId="be112f42-67c2-4ea5-9d71-cb08a36d1894" providerId="ADAL" clId="{13359F28-EA65-49A2-AF41-6CF0BFB50A8C}" dt="2023-10-04T14:03:01.830" v="1961" actId="14861"/>
          <ac:graphicFrameMkLst>
            <pc:docMk/>
            <pc:sldMk cId="930742319" sldId="290"/>
            <ac:graphicFrameMk id="2" creationId="{83318AB5-C862-4ACB-87C3-93FBE21A954E}"/>
          </ac:graphicFrameMkLst>
        </pc:graphicFrameChg>
      </pc:sldChg>
      <pc:sldChg chg="addSp delSp modSp add mod">
        <pc:chgData name="Bruce  Craggs" userId="be112f42-67c2-4ea5-9d71-cb08a36d1894" providerId="ADAL" clId="{13359F28-EA65-49A2-AF41-6CF0BFB50A8C}" dt="2023-10-04T14:03:05.994" v="1962" actId="1076"/>
        <pc:sldMkLst>
          <pc:docMk/>
          <pc:sldMk cId="1492452490" sldId="291"/>
        </pc:sldMkLst>
        <pc:spChg chg="mod">
          <ac:chgData name="Bruce  Craggs" userId="be112f42-67c2-4ea5-9d71-cb08a36d1894" providerId="ADAL" clId="{13359F28-EA65-49A2-AF41-6CF0BFB50A8C}" dt="2023-10-04T13:49:44.510" v="1627" actId="20577"/>
          <ac:spMkLst>
            <pc:docMk/>
            <pc:sldMk cId="1492452490" sldId="291"/>
            <ac:spMk id="4" creationId="{0F17D85B-957E-4E41-A065-73DEF7442967}"/>
          </ac:spMkLst>
        </pc:spChg>
        <pc:spChg chg="del">
          <ac:chgData name="Bruce  Craggs" userId="be112f42-67c2-4ea5-9d71-cb08a36d1894" providerId="ADAL" clId="{13359F28-EA65-49A2-AF41-6CF0BFB50A8C}" dt="2023-10-04T13:49:47.070" v="1629" actId="478"/>
          <ac:spMkLst>
            <pc:docMk/>
            <pc:sldMk cId="1492452490" sldId="291"/>
            <ac:spMk id="8" creationId="{E88A9D4D-2FD0-4FED-8352-82E35BF292B0}"/>
          </ac:spMkLst>
        </pc:spChg>
        <pc:spChg chg="del">
          <ac:chgData name="Bruce  Craggs" userId="be112f42-67c2-4ea5-9d71-cb08a36d1894" providerId="ADAL" clId="{13359F28-EA65-49A2-AF41-6CF0BFB50A8C}" dt="2023-10-04T13:49:45.970" v="1628" actId="478"/>
          <ac:spMkLst>
            <pc:docMk/>
            <pc:sldMk cId="1492452490" sldId="291"/>
            <ac:spMk id="10" creationId="{CB927FE4-CECF-47DD-AF43-AF6D1FDEBF13}"/>
          </ac:spMkLst>
        </pc:spChg>
        <pc:spChg chg="mod">
          <ac:chgData name="Bruce  Craggs" userId="be112f42-67c2-4ea5-9d71-cb08a36d1894" providerId="ADAL" clId="{13359F28-EA65-49A2-AF41-6CF0BFB50A8C}" dt="2023-10-04T13:52:45.395" v="1648" actId="1076"/>
          <ac:spMkLst>
            <pc:docMk/>
            <pc:sldMk cId="1492452490" sldId="291"/>
            <ac:spMk id="15" creationId="{BB87E228-65C9-4A2E-A137-6059ACB82C4B}"/>
          </ac:spMkLst>
        </pc:spChg>
        <pc:picChg chg="add mod">
          <ac:chgData name="Bruce  Craggs" userId="be112f42-67c2-4ea5-9d71-cb08a36d1894" providerId="ADAL" clId="{13359F28-EA65-49A2-AF41-6CF0BFB50A8C}" dt="2023-10-04T14:03:05.994" v="1962" actId="1076"/>
          <ac:picMkLst>
            <pc:docMk/>
            <pc:sldMk cId="1492452490" sldId="291"/>
            <ac:picMk id="3" creationId="{E98A08D3-FBCD-4552-B4E0-EA0A0563229D}"/>
          </ac:picMkLst>
        </pc:picChg>
        <pc:picChg chg="del">
          <ac:chgData name="Bruce  Craggs" userId="be112f42-67c2-4ea5-9d71-cb08a36d1894" providerId="ADAL" clId="{13359F28-EA65-49A2-AF41-6CF0BFB50A8C}" dt="2023-10-04T13:49:50.006" v="1630" actId="478"/>
          <ac:picMkLst>
            <pc:docMk/>
            <pc:sldMk cId="1492452490" sldId="291"/>
            <ac:picMk id="5" creationId="{43BDF968-869C-4A05-A059-EC8DC4E1FC65}"/>
          </ac:picMkLst>
        </pc:picChg>
      </pc:sldChg>
      <pc:sldChg chg="addSp delSp modSp add mod">
        <pc:chgData name="Bruce  Craggs" userId="be112f42-67c2-4ea5-9d71-cb08a36d1894" providerId="ADAL" clId="{13359F28-EA65-49A2-AF41-6CF0BFB50A8C}" dt="2023-10-04T14:02:37.769" v="1958" actId="20577"/>
        <pc:sldMkLst>
          <pc:docMk/>
          <pc:sldMk cId="314502781" sldId="292"/>
        </pc:sldMkLst>
        <pc:spChg chg="mod">
          <ac:chgData name="Bruce  Craggs" userId="be112f42-67c2-4ea5-9d71-cb08a36d1894" providerId="ADAL" clId="{13359F28-EA65-49A2-AF41-6CF0BFB50A8C}" dt="2023-10-04T14:00:18.547" v="1732" actId="1076"/>
          <ac:spMkLst>
            <pc:docMk/>
            <pc:sldMk cId="314502781" sldId="292"/>
            <ac:spMk id="4" creationId="{0F17D85B-957E-4E41-A065-73DEF7442967}"/>
          </ac:spMkLst>
        </pc:spChg>
        <pc:spChg chg="add mod">
          <ac:chgData name="Bruce  Craggs" userId="be112f42-67c2-4ea5-9d71-cb08a36d1894" providerId="ADAL" clId="{13359F28-EA65-49A2-AF41-6CF0BFB50A8C}" dt="2023-10-04T14:00:04.339" v="1729" actId="1076"/>
          <ac:spMkLst>
            <pc:docMk/>
            <pc:sldMk cId="314502781" sldId="292"/>
            <ac:spMk id="9" creationId="{0A2D9FF2-A338-4F37-8A45-7F184BF140BC}"/>
          </ac:spMkLst>
        </pc:spChg>
        <pc:spChg chg="mod">
          <ac:chgData name="Bruce  Craggs" userId="be112f42-67c2-4ea5-9d71-cb08a36d1894" providerId="ADAL" clId="{13359F28-EA65-49A2-AF41-6CF0BFB50A8C}" dt="2023-10-04T13:59:35.037" v="1687" actId="14100"/>
          <ac:spMkLst>
            <pc:docMk/>
            <pc:sldMk cId="314502781" sldId="292"/>
            <ac:spMk id="15" creationId="{BB87E228-65C9-4A2E-A137-6059ACB82C4B}"/>
          </ac:spMkLst>
        </pc:spChg>
        <pc:spChg chg="add mod">
          <ac:chgData name="Bruce  Craggs" userId="be112f42-67c2-4ea5-9d71-cb08a36d1894" providerId="ADAL" clId="{13359F28-EA65-49A2-AF41-6CF0BFB50A8C}" dt="2023-10-04T14:02:37.769" v="1958" actId="20577"/>
          <ac:spMkLst>
            <pc:docMk/>
            <pc:sldMk cId="314502781" sldId="292"/>
            <ac:spMk id="16" creationId="{0FE9F863-72FB-41AA-9C6B-DE2C0541C1DE}"/>
          </ac:spMkLst>
        </pc:spChg>
        <pc:spChg chg="add mod">
          <ac:chgData name="Bruce  Craggs" userId="be112f42-67c2-4ea5-9d71-cb08a36d1894" providerId="ADAL" clId="{13359F28-EA65-49A2-AF41-6CF0BFB50A8C}" dt="2023-10-04T14:02:01.409" v="1950" actId="1076"/>
          <ac:spMkLst>
            <pc:docMk/>
            <pc:sldMk cId="314502781" sldId="292"/>
            <ac:spMk id="17" creationId="{20DF6735-6EAE-4322-B535-33E6504EE2D3}"/>
          </ac:spMkLst>
        </pc:spChg>
        <pc:picChg chg="del">
          <ac:chgData name="Bruce  Craggs" userId="be112f42-67c2-4ea5-9d71-cb08a36d1894" providerId="ADAL" clId="{13359F28-EA65-49A2-AF41-6CF0BFB50A8C}" dt="2023-10-04T13:58:46.005" v="1672" actId="478"/>
          <ac:picMkLst>
            <pc:docMk/>
            <pc:sldMk cId="314502781" sldId="292"/>
            <ac:picMk id="3" creationId="{E98A08D3-FBCD-4552-B4E0-EA0A0563229D}"/>
          </ac:picMkLst>
        </pc:picChg>
        <pc:picChg chg="add mod">
          <ac:chgData name="Bruce  Craggs" userId="be112f42-67c2-4ea5-9d71-cb08a36d1894" providerId="ADAL" clId="{13359F28-EA65-49A2-AF41-6CF0BFB50A8C}" dt="2023-10-04T13:59:52.795" v="1724" actId="1076"/>
          <ac:picMkLst>
            <pc:docMk/>
            <pc:sldMk cId="314502781" sldId="292"/>
            <ac:picMk id="5" creationId="{7185E1D5-3D8F-4087-A567-184EAF05C99D}"/>
          </ac:picMkLst>
        </pc:picChg>
        <pc:picChg chg="add del">
          <ac:chgData name="Bruce  Craggs" userId="be112f42-67c2-4ea5-9d71-cb08a36d1894" providerId="ADAL" clId="{13359F28-EA65-49A2-AF41-6CF0BFB50A8C}" dt="2023-10-04T13:59:39.872" v="1691" actId="22"/>
          <ac:picMkLst>
            <pc:docMk/>
            <pc:sldMk cId="314502781" sldId="292"/>
            <ac:picMk id="7" creationId="{CC6D485A-4DC9-4C91-AA33-66E36D519448}"/>
          </ac:picMkLst>
        </pc:picChg>
        <pc:cxnChg chg="add mod">
          <ac:chgData name="Bruce  Craggs" userId="be112f42-67c2-4ea5-9d71-cb08a36d1894" providerId="ADAL" clId="{13359F28-EA65-49A2-AF41-6CF0BFB50A8C}" dt="2023-10-04T14:00:06.562" v="1731" actId="14100"/>
          <ac:cxnSpMkLst>
            <pc:docMk/>
            <pc:sldMk cId="314502781" sldId="292"/>
            <ac:cxnSpMk id="10" creationId="{A05417B1-C36B-4E95-B33F-E0FC939578C6}"/>
          </ac:cxnSpMkLst>
        </pc:cxnChg>
        <pc:cxnChg chg="add mod">
          <ac:chgData name="Bruce  Craggs" userId="be112f42-67c2-4ea5-9d71-cb08a36d1894" providerId="ADAL" clId="{13359F28-EA65-49A2-AF41-6CF0BFB50A8C}" dt="2023-10-04T14:01:00.930" v="1805" actId="1076"/>
          <ac:cxnSpMkLst>
            <pc:docMk/>
            <pc:sldMk cId="314502781" sldId="292"/>
            <ac:cxnSpMk id="13" creationId="{FFC46CDC-A1FF-4145-B4D4-618A5709ED3D}"/>
          </ac:cxnSpMkLst>
        </pc:cxnChg>
        <pc:cxnChg chg="add mod">
          <ac:chgData name="Bruce  Craggs" userId="be112f42-67c2-4ea5-9d71-cb08a36d1894" providerId="ADAL" clId="{13359F28-EA65-49A2-AF41-6CF0BFB50A8C}" dt="2023-10-04T14:02:16.649" v="1954" actId="14100"/>
          <ac:cxnSpMkLst>
            <pc:docMk/>
            <pc:sldMk cId="314502781" sldId="292"/>
            <ac:cxnSpMk id="18" creationId="{8A6121E9-CF58-48FD-BE83-620CAE7A728C}"/>
          </ac:cxnSpMkLst>
        </pc:cxnChg>
      </pc:sldChg>
      <pc:sldChg chg="addSp delSp modSp add mod">
        <pc:chgData name="Bruce  Craggs" userId="be112f42-67c2-4ea5-9d71-cb08a36d1894" providerId="ADAL" clId="{13359F28-EA65-49A2-AF41-6CF0BFB50A8C}" dt="2023-10-04T14:04:21.920" v="2042" actId="1076"/>
        <pc:sldMkLst>
          <pc:docMk/>
          <pc:sldMk cId="2914876463" sldId="293"/>
        </pc:sldMkLst>
        <pc:spChg chg="add del mod">
          <ac:chgData name="Bruce  Craggs" userId="be112f42-67c2-4ea5-9d71-cb08a36d1894" providerId="ADAL" clId="{13359F28-EA65-49A2-AF41-6CF0BFB50A8C}" dt="2023-10-04T14:04:00.162" v="2005" actId="478"/>
          <ac:spMkLst>
            <pc:docMk/>
            <pc:sldMk cId="2914876463" sldId="293"/>
            <ac:spMk id="2" creationId="{E680F77B-C0CB-4BC5-9FEF-3E7EACCC4F2F}"/>
          </ac:spMkLst>
        </pc:spChg>
        <pc:spChg chg="mod">
          <ac:chgData name="Bruce  Craggs" userId="be112f42-67c2-4ea5-9d71-cb08a36d1894" providerId="ADAL" clId="{13359F28-EA65-49A2-AF41-6CF0BFB50A8C}" dt="2023-10-04T14:03:50.672" v="1989" actId="1076"/>
          <ac:spMkLst>
            <pc:docMk/>
            <pc:sldMk cId="2914876463" sldId="293"/>
            <ac:spMk id="4" creationId="{0F17D85B-957E-4E41-A065-73DEF7442967}"/>
          </ac:spMkLst>
        </pc:spChg>
        <pc:spChg chg="mod">
          <ac:chgData name="Bruce  Craggs" userId="be112f42-67c2-4ea5-9d71-cb08a36d1894" providerId="ADAL" clId="{13359F28-EA65-49A2-AF41-6CF0BFB50A8C}" dt="2023-10-04T14:04:21.920" v="2042" actId="1076"/>
          <ac:spMkLst>
            <pc:docMk/>
            <pc:sldMk cId="2914876463" sldId="293"/>
            <ac:spMk id="8" creationId="{AB3BAE98-1B80-4D86-871E-659CAF0096FB}"/>
          </ac:spMkLst>
        </pc:spChg>
        <pc:spChg chg="mod">
          <ac:chgData name="Bruce  Craggs" userId="be112f42-67c2-4ea5-9d71-cb08a36d1894" providerId="ADAL" clId="{13359F28-EA65-49A2-AF41-6CF0BFB50A8C}" dt="2023-10-04T14:04:17.058" v="2041" actId="1076"/>
          <ac:spMkLst>
            <pc:docMk/>
            <pc:sldMk cId="2914876463" sldId="293"/>
            <ac:spMk id="10" creationId="{D50C0BC6-3334-4DE2-B210-A063634C9EED}"/>
          </ac:spMkLst>
        </pc:spChg>
        <pc:spChg chg="add mod">
          <ac:chgData name="Bruce  Craggs" userId="be112f42-67c2-4ea5-9d71-cb08a36d1894" providerId="ADAL" clId="{13359F28-EA65-49A2-AF41-6CF0BFB50A8C}" dt="2023-10-04T14:04:13.153" v="2040" actId="1076"/>
          <ac:spMkLst>
            <pc:docMk/>
            <pc:sldMk cId="2914876463" sldId="293"/>
            <ac:spMk id="16" creationId="{8C6574F6-20CD-4867-8DEB-9372107529F6}"/>
          </ac:spMkLst>
        </pc:spChg>
        <pc:spChg chg="mod">
          <ac:chgData name="Bruce  Craggs" userId="be112f42-67c2-4ea5-9d71-cb08a36d1894" providerId="ADAL" clId="{13359F28-EA65-49A2-AF41-6CF0BFB50A8C}" dt="2023-10-04T14:04:17.058" v="2041" actId="1076"/>
          <ac:spMkLst>
            <pc:docMk/>
            <pc:sldMk cId="2914876463" sldId="293"/>
            <ac:spMk id="18" creationId="{34081E8E-A5A3-493C-A4E5-086C5879A05C}"/>
          </ac:spMkLst>
        </pc:spChg>
        <pc:picChg chg="mod">
          <ac:chgData name="Bruce  Craggs" userId="be112f42-67c2-4ea5-9d71-cb08a36d1894" providerId="ADAL" clId="{13359F28-EA65-49A2-AF41-6CF0BFB50A8C}" dt="2023-10-04T14:03:51.688" v="1990" actId="1076"/>
          <ac:picMkLst>
            <pc:docMk/>
            <pc:sldMk cId="2914876463" sldId="293"/>
            <ac:picMk id="7" creationId="{41192209-88B1-443C-A042-A758FA725DA5}"/>
          </ac:picMkLst>
        </pc:picChg>
      </pc:sldChg>
      <pc:sldChg chg="addSp delSp modSp add mod ord">
        <pc:chgData name="Bruce  Craggs" userId="be112f42-67c2-4ea5-9d71-cb08a36d1894" providerId="ADAL" clId="{13359F28-EA65-49A2-AF41-6CF0BFB50A8C}" dt="2023-10-04T14:24:04.530" v="2083" actId="1076"/>
        <pc:sldMkLst>
          <pc:docMk/>
          <pc:sldMk cId="3379141740" sldId="294"/>
        </pc:sldMkLst>
        <pc:spChg chg="mod">
          <ac:chgData name="Bruce  Craggs" userId="be112f42-67c2-4ea5-9d71-cb08a36d1894" providerId="ADAL" clId="{13359F28-EA65-49A2-AF41-6CF0BFB50A8C}" dt="2023-10-04T14:23:43.850" v="2077" actId="20577"/>
          <ac:spMkLst>
            <pc:docMk/>
            <pc:sldMk cId="3379141740" sldId="294"/>
            <ac:spMk id="4" creationId="{0F17D85B-957E-4E41-A065-73DEF7442967}"/>
          </ac:spMkLst>
        </pc:spChg>
        <pc:picChg chg="del">
          <ac:chgData name="Bruce  Craggs" userId="be112f42-67c2-4ea5-9d71-cb08a36d1894" providerId="ADAL" clId="{13359F28-EA65-49A2-AF41-6CF0BFB50A8C}" dt="2023-10-04T14:23:47.865" v="2080" actId="478"/>
          <ac:picMkLst>
            <pc:docMk/>
            <pc:sldMk cId="3379141740" sldId="294"/>
            <ac:picMk id="1026" creationId="{0EA596EA-C73A-407B-8A39-0FD69C9BD9EB}"/>
          </ac:picMkLst>
        </pc:picChg>
        <pc:picChg chg="add mod">
          <ac:chgData name="Bruce  Craggs" userId="be112f42-67c2-4ea5-9d71-cb08a36d1894" providerId="ADAL" clId="{13359F28-EA65-49A2-AF41-6CF0BFB50A8C}" dt="2023-10-04T14:24:04.530" v="2083" actId="1076"/>
          <ac:picMkLst>
            <pc:docMk/>
            <pc:sldMk cId="3379141740" sldId="294"/>
            <ac:picMk id="2050" creationId="{83A5B951-E8B0-4110-B94A-CA8BF2C2F867}"/>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6A4EC5-D7DA-4F07-AE1F-4E42CC27A70D}" type="datetimeFigureOut">
              <a:rPr lang="en-GB" smtClean="0"/>
              <a:t>19/11/2023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BADD53-CCD0-4845-BF46-5496CB9B3209}" type="slidenum">
              <a:rPr lang="en-GB" smtClean="0"/>
              <a:t>‹#›</a:t>
            </a:fld>
            <a:endParaRPr lang="en-GB"/>
          </a:p>
        </p:txBody>
      </p:sp>
    </p:spTree>
    <p:extLst>
      <p:ext uri="{BB962C8B-B14F-4D97-AF65-F5344CB8AC3E}">
        <p14:creationId xmlns:p14="http://schemas.microsoft.com/office/powerpoint/2010/main" val="16665638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49027-241B-4AB2-A382-55CFD539580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7824A3-FE28-4AFD-99BA-5A36DD21C34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1F4157F-FD6D-403B-AB87-9B5D53C6F313}"/>
              </a:ext>
            </a:extLst>
          </p:cNvPr>
          <p:cNvSpPr>
            <a:spLocks noGrp="1"/>
          </p:cNvSpPr>
          <p:nvPr>
            <p:ph type="dt" sz="half" idx="10"/>
          </p:nvPr>
        </p:nvSpPr>
        <p:spPr/>
        <p:txBody>
          <a:bodyPr/>
          <a:lstStyle/>
          <a:p>
            <a:fld id="{ADDE3730-B318-49A3-91A9-32CDFE7F9F7F}" type="datetimeFigureOut">
              <a:rPr lang="en-GB" smtClean="0"/>
              <a:t>19/11/2023</a:t>
            </a:fld>
            <a:endParaRPr lang="en-GB"/>
          </a:p>
        </p:txBody>
      </p:sp>
      <p:sp>
        <p:nvSpPr>
          <p:cNvPr id="5" name="Footer Placeholder 4">
            <a:extLst>
              <a:ext uri="{FF2B5EF4-FFF2-40B4-BE49-F238E27FC236}">
                <a16:creationId xmlns:a16="http://schemas.microsoft.com/office/drawing/2014/main" id="{23F7A60A-0DB1-4975-B1C7-7526E6CCD3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597C3C-1363-45FA-AA70-EA7E00CA779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68757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F63DB-1805-4F76-8F21-A9B25B470C7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9E14FB-58C0-46B8-92B3-537145BAA03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CF42F3-5B36-4789-B8D4-8037254315C2}"/>
              </a:ext>
            </a:extLst>
          </p:cNvPr>
          <p:cNvSpPr>
            <a:spLocks noGrp="1"/>
          </p:cNvSpPr>
          <p:nvPr>
            <p:ph type="dt" sz="half" idx="10"/>
          </p:nvPr>
        </p:nvSpPr>
        <p:spPr/>
        <p:txBody>
          <a:bodyPr/>
          <a:lstStyle/>
          <a:p>
            <a:fld id="{ADDE3730-B318-49A3-91A9-32CDFE7F9F7F}" type="datetimeFigureOut">
              <a:rPr lang="en-GB" smtClean="0"/>
              <a:t>19/11/2023</a:t>
            </a:fld>
            <a:endParaRPr lang="en-GB"/>
          </a:p>
        </p:txBody>
      </p:sp>
      <p:sp>
        <p:nvSpPr>
          <p:cNvPr id="5" name="Footer Placeholder 4">
            <a:extLst>
              <a:ext uri="{FF2B5EF4-FFF2-40B4-BE49-F238E27FC236}">
                <a16:creationId xmlns:a16="http://schemas.microsoft.com/office/drawing/2014/main" id="{D12AAA70-9BC2-4D22-A7C6-737E1A91A0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F5A276-361D-4B80-A100-F2D48BF4BB3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788471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814C8-1817-4DCB-8AF7-F855851870E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55A183D-161F-4DF6-9C0A-ECAB1D682B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4B3D9D1-BA52-491A-8E7C-9EE3B96C8ECD}"/>
              </a:ext>
            </a:extLst>
          </p:cNvPr>
          <p:cNvSpPr>
            <a:spLocks noGrp="1"/>
          </p:cNvSpPr>
          <p:nvPr>
            <p:ph type="dt" sz="half" idx="10"/>
          </p:nvPr>
        </p:nvSpPr>
        <p:spPr/>
        <p:txBody>
          <a:bodyPr/>
          <a:lstStyle/>
          <a:p>
            <a:fld id="{ADDE3730-B318-49A3-91A9-32CDFE7F9F7F}" type="datetimeFigureOut">
              <a:rPr lang="en-GB" smtClean="0"/>
              <a:t>19/11/2023</a:t>
            </a:fld>
            <a:endParaRPr lang="en-GB"/>
          </a:p>
        </p:txBody>
      </p:sp>
      <p:sp>
        <p:nvSpPr>
          <p:cNvPr id="5" name="Footer Placeholder 4">
            <a:extLst>
              <a:ext uri="{FF2B5EF4-FFF2-40B4-BE49-F238E27FC236}">
                <a16:creationId xmlns:a16="http://schemas.microsoft.com/office/drawing/2014/main" id="{05468470-FFB0-491E-9C80-BBA4AD6A74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86CF09-72DF-4F6E-82BA-41DE6321644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862836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62651-3D9B-4C8E-9B42-BC8C2B7F2F2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3184C3-74DB-4F4F-9D64-5D5B8A642B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0B91E89-38E6-486A-AE93-22F07BA5D17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B68B24F-CD45-4129-BA17-C61BED6CE46C}"/>
              </a:ext>
            </a:extLst>
          </p:cNvPr>
          <p:cNvSpPr>
            <a:spLocks noGrp="1"/>
          </p:cNvSpPr>
          <p:nvPr>
            <p:ph type="dt" sz="half" idx="10"/>
          </p:nvPr>
        </p:nvSpPr>
        <p:spPr/>
        <p:txBody>
          <a:bodyPr/>
          <a:lstStyle/>
          <a:p>
            <a:fld id="{ADDE3730-B318-49A3-91A9-32CDFE7F9F7F}" type="datetimeFigureOut">
              <a:rPr lang="en-GB" smtClean="0"/>
              <a:t>19/11/2023</a:t>
            </a:fld>
            <a:endParaRPr lang="en-GB"/>
          </a:p>
        </p:txBody>
      </p:sp>
      <p:sp>
        <p:nvSpPr>
          <p:cNvPr id="6" name="Footer Placeholder 5">
            <a:extLst>
              <a:ext uri="{FF2B5EF4-FFF2-40B4-BE49-F238E27FC236}">
                <a16:creationId xmlns:a16="http://schemas.microsoft.com/office/drawing/2014/main" id="{8C31DA3B-94B7-46C1-97EC-5CB31FCFDF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2655CFA-8F9A-4279-B1E1-8A402428114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810575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BAFCC-EA8A-43F1-8041-9082AB2F923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4C0EC4-7321-4FB9-B671-4429297AF6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0B1A55C-C55B-4894-9126-7BA3C82817B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74C0EAB-A0BB-4612-A7D4-810FCA92F4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99A4169-FED6-4E1B-99DE-3DC1B73D7EC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C6933C0-A070-470A-80B7-49871A127BE4}"/>
              </a:ext>
            </a:extLst>
          </p:cNvPr>
          <p:cNvSpPr>
            <a:spLocks noGrp="1"/>
          </p:cNvSpPr>
          <p:nvPr>
            <p:ph type="dt" sz="half" idx="10"/>
          </p:nvPr>
        </p:nvSpPr>
        <p:spPr/>
        <p:txBody>
          <a:bodyPr/>
          <a:lstStyle/>
          <a:p>
            <a:fld id="{ADDE3730-B318-49A3-91A9-32CDFE7F9F7F}" type="datetimeFigureOut">
              <a:rPr lang="en-GB" smtClean="0"/>
              <a:t>19/11/2023</a:t>
            </a:fld>
            <a:endParaRPr lang="en-GB"/>
          </a:p>
        </p:txBody>
      </p:sp>
      <p:sp>
        <p:nvSpPr>
          <p:cNvPr id="8" name="Footer Placeholder 7">
            <a:extLst>
              <a:ext uri="{FF2B5EF4-FFF2-40B4-BE49-F238E27FC236}">
                <a16:creationId xmlns:a16="http://schemas.microsoft.com/office/drawing/2014/main" id="{0034F553-5C17-4625-B7E6-34025FF64FB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E8146FD-0DA1-438D-BC84-16E7289A61FB}"/>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556329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CFD6-DD80-4DD5-841A-E023420DE9B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2B75CD7-C9E4-4CE9-BE88-1045DD785462}"/>
              </a:ext>
            </a:extLst>
          </p:cNvPr>
          <p:cNvSpPr>
            <a:spLocks noGrp="1"/>
          </p:cNvSpPr>
          <p:nvPr>
            <p:ph type="dt" sz="half" idx="10"/>
          </p:nvPr>
        </p:nvSpPr>
        <p:spPr/>
        <p:txBody>
          <a:bodyPr/>
          <a:lstStyle/>
          <a:p>
            <a:fld id="{ADDE3730-B318-49A3-91A9-32CDFE7F9F7F}" type="datetimeFigureOut">
              <a:rPr lang="en-GB" smtClean="0"/>
              <a:t>19/11/2023</a:t>
            </a:fld>
            <a:endParaRPr lang="en-GB"/>
          </a:p>
        </p:txBody>
      </p:sp>
      <p:sp>
        <p:nvSpPr>
          <p:cNvPr id="4" name="Footer Placeholder 3">
            <a:extLst>
              <a:ext uri="{FF2B5EF4-FFF2-40B4-BE49-F238E27FC236}">
                <a16:creationId xmlns:a16="http://schemas.microsoft.com/office/drawing/2014/main" id="{14335AC5-B731-4D2B-A63F-8A47FB4E45E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C195157-B080-4B0B-8E80-F1281355F9D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30888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7E347E-9F86-4B4E-8791-72195B797D75}"/>
              </a:ext>
            </a:extLst>
          </p:cNvPr>
          <p:cNvSpPr>
            <a:spLocks noGrp="1"/>
          </p:cNvSpPr>
          <p:nvPr>
            <p:ph type="dt" sz="half" idx="10"/>
          </p:nvPr>
        </p:nvSpPr>
        <p:spPr/>
        <p:txBody>
          <a:bodyPr/>
          <a:lstStyle/>
          <a:p>
            <a:fld id="{ADDE3730-B318-49A3-91A9-32CDFE7F9F7F}" type="datetimeFigureOut">
              <a:rPr lang="en-GB" smtClean="0"/>
              <a:t>19/11/2023</a:t>
            </a:fld>
            <a:endParaRPr lang="en-GB"/>
          </a:p>
        </p:txBody>
      </p:sp>
      <p:sp>
        <p:nvSpPr>
          <p:cNvPr id="3" name="Footer Placeholder 2">
            <a:extLst>
              <a:ext uri="{FF2B5EF4-FFF2-40B4-BE49-F238E27FC236}">
                <a16:creationId xmlns:a16="http://schemas.microsoft.com/office/drawing/2014/main" id="{72E3BF20-936E-45A1-B59D-1125CD0D45C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0D2AE7-1A63-41CA-AE37-195D3871B91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11869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722CF-3646-4BF6-B48D-E4D263CD20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08963F7-2993-4BA2-9ADF-9D897D3DC05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5230A81-D11A-4E47-BB97-AEDEA348C9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F436CC-D6AF-45BB-B2CA-5E63B7D14F56}"/>
              </a:ext>
            </a:extLst>
          </p:cNvPr>
          <p:cNvSpPr>
            <a:spLocks noGrp="1"/>
          </p:cNvSpPr>
          <p:nvPr>
            <p:ph type="dt" sz="half" idx="10"/>
          </p:nvPr>
        </p:nvSpPr>
        <p:spPr/>
        <p:txBody>
          <a:bodyPr/>
          <a:lstStyle/>
          <a:p>
            <a:fld id="{ADDE3730-B318-49A3-91A9-32CDFE7F9F7F}" type="datetimeFigureOut">
              <a:rPr lang="en-GB" smtClean="0"/>
              <a:t>19/11/2023</a:t>
            </a:fld>
            <a:endParaRPr lang="en-GB"/>
          </a:p>
        </p:txBody>
      </p:sp>
      <p:sp>
        <p:nvSpPr>
          <p:cNvPr id="6" name="Footer Placeholder 5">
            <a:extLst>
              <a:ext uri="{FF2B5EF4-FFF2-40B4-BE49-F238E27FC236}">
                <a16:creationId xmlns:a16="http://schemas.microsoft.com/office/drawing/2014/main" id="{96BC20C2-BD99-4295-9720-2B42EF42C0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AA40FC-C40B-491E-8472-8A9D62FB5DBD}"/>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1180721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F0DDB-A732-4136-87D8-29CE438FEE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E1FF872-4273-4EBA-9FB4-0E16A07643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AC1E699-40AC-475B-A681-D5C08F26A5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AC9612-0EA1-45C2-BA79-9C348C79E2CE}"/>
              </a:ext>
            </a:extLst>
          </p:cNvPr>
          <p:cNvSpPr>
            <a:spLocks noGrp="1"/>
          </p:cNvSpPr>
          <p:nvPr>
            <p:ph type="dt" sz="half" idx="10"/>
          </p:nvPr>
        </p:nvSpPr>
        <p:spPr/>
        <p:txBody>
          <a:bodyPr/>
          <a:lstStyle/>
          <a:p>
            <a:fld id="{ADDE3730-B318-49A3-91A9-32CDFE7F9F7F}" type="datetimeFigureOut">
              <a:rPr lang="en-GB" smtClean="0"/>
              <a:t>19/11/2023</a:t>
            </a:fld>
            <a:endParaRPr lang="en-GB"/>
          </a:p>
        </p:txBody>
      </p:sp>
      <p:sp>
        <p:nvSpPr>
          <p:cNvPr id="6" name="Footer Placeholder 5">
            <a:extLst>
              <a:ext uri="{FF2B5EF4-FFF2-40B4-BE49-F238E27FC236}">
                <a16:creationId xmlns:a16="http://schemas.microsoft.com/office/drawing/2014/main" id="{705D8ED3-2796-4AB6-83C6-8A093AB8AA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F6345A1-2B87-4C4B-AD3E-F41C2355BD5C}"/>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110957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97AEC-DA47-4E86-98B3-32A18A3441B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E56B9E-85DA-426C-8F7C-DEC57F82D69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A6E497-2A14-4F1F-82AB-2DFD268EBB80}"/>
              </a:ext>
            </a:extLst>
          </p:cNvPr>
          <p:cNvSpPr>
            <a:spLocks noGrp="1"/>
          </p:cNvSpPr>
          <p:nvPr>
            <p:ph type="dt" sz="half" idx="10"/>
          </p:nvPr>
        </p:nvSpPr>
        <p:spPr/>
        <p:txBody>
          <a:bodyPr/>
          <a:lstStyle/>
          <a:p>
            <a:fld id="{ADDE3730-B318-49A3-91A9-32CDFE7F9F7F}" type="datetimeFigureOut">
              <a:rPr lang="en-GB" smtClean="0"/>
              <a:t>19/11/2023</a:t>
            </a:fld>
            <a:endParaRPr lang="en-GB"/>
          </a:p>
        </p:txBody>
      </p:sp>
      <p:sp>
        <p:nvSpPr>
          <p:cNvPr id="5" name="Footer Placeholder 4">
            <a:extLst>
              <a:ext uri="{FF2B5EF4-FFF2-40B4-BE49-F238E27FC236}">
                <a16:creationId xmlns:a16="http://schemas.microsoft.com/office/drawing/2014/main" id="{88826674-9DE2-40FF-8EFF-9CE6B23FD4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E9DEDA-F0EB-428D-8092-51DCCFE9789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936576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B5E463-7753-423E-83C5-EDC4DCFC573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616F972-CE20-41CE-BBEB-5CF856A1BC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23F7BA-F7A9-4BE0-A95B-787CF7ED3FB3}"/>
              </a:ext>
            </a:extLst>
          </p:cNvPr>
          <p:cNvSpPr>
            <a:spLocks noGrp="1"/>
          </p:cNvSpPr>
          <p:nvPr>
            <p:ph type="dt" sz="half" idx="10"/>
          </p:nvPr>
        </p:nvSpPr>
        <p:spPr/>
        <p:txBody>
          <a:bodyPr/>
          <a:lstStyle/>
          <a:p>
            <a:fld id="{ADDE3730-B318-49A3-91A9-32CDFE7F9F7F}" type="datetimeFigureOut">
              <a:rPr lang="en-GB" smtClean="0"/>
              <a:t>19/11/2023</a:t>
            </a:fld>
            <a:endParaRPr lang="en-GB"/>
          </a:p>
        </p:txBody>
      </p:sp>
      <p:sp>
        <p:nvSpPr>
          <p:cNvPr id="5" name="Footer Placeholder 4">
            <a:extLst>
              <a:ext uri="{FF2B5EF4-FFF2-40B4-BE49-F238E27FC236}">
                <a16:creationId xmlns:a16="http://schemas.microsoft.com/office/drawing/2014/main" id="{5B2C6AC4-32D0-4B9C-B618-E3D2ED1C26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1C72FC-3E83-4F2D-86DC-C925754B009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5324608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367B79-D366-428B-B0C2-170ACECCD6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FECFCC4-309D-40B3-A7EE-BBDDCDAE46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5DD5A4-3712-4007-AC4F-21806A46D1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DE3730-B318-49A3-91A9-32CDFE7F9F7F}" type="datetimeFigureOut">
              <a:rPr lang="en-GB" smtClean="0"/>
              <a:t>19/11/2023</a:t>
            </a:fld>
            <a:endParaRPr lang="en-GB"/>
          </a:p>
        </p:txBody>
      </p:sp>
      <p:sp>
        <p:nvSpPr>
          <p:cNvPr id="5" name="Footer Placeholder 4">
            <a:extLst>
              <a:ext uri="{FF2B5EF4-FFF2-40B4-BE49-F238E27FC236}">
                <a16:creationId xmlns:a16="http://schemas.microsoft.com/office/drawing/2014/main" id="{DB778E51-D891-4917-A86B-5D55EC4E20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A0FA0A8-89CD-4A92-92ED-B359B28BD8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324561-FB62-4447-8AFD-7A307F397AA7}" type="slidenum">
              <a:rPr lang="en-GB" smtClean="0"/>
              <a:t>‹#›</a:t>
            </a:fld>
            <a:endParaRPr lang="en-GB"/>
          </a:p>
        </p:txBody>
      </p:sp>
    </p:spTree>
    <p:extLst>
      <p:ext uri="{BB962C8B-B14F-4D97-AF65-F5344CB8AC3E}">
        <p14:creationId xmlns:p14="http://schemas.microsoft.com/office/powerpoint/2010/main" val="31740706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sounds-write.co.uk/" TargetMode="Externa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sv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3" Type="http://schemas.openxmlformats.org/officeDocument/2006/relationships/image" Target="../media/image33.svg"/><Relationship Id="rId7" Type="http://schemas.openxmlformats.org/officeDocument/2006/relationships/image" Target="../media/image37.png"/><Relationship Id="rId2" Type="http://schemas.openxmlformats.org/officeDocument/2006/relationships/image" Target="../media/image32.png"/><Relationship Id="rId1" Type="http://schemas.openxmlformats.org/officeDocument/2006/relationships/slideLayout" Target="../slideLayouts/slideLayout1.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25.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1.xml"/><Relationship Id="rId5" Type="http://schemas.openxmlformats.org/officeDocument/2006/relationships/image" Target="../media/image39.png"/><Relationship Id="rId4" Type="http://schemas.openxmlformats.org/officeDocument/2006/relationships/image" Target="../media/image38.png"/></Relationships>
</file>

<file path=ppt/slides/_rels/slide26.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27.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1.xml"/><Relationship Id="rId5" Type="http://schemas.openxmlformats.org/officeDocument/2006/relationships/image" Target="../media/image42.png"/><Relationship Id="rId4" Type="http://schemas.openxmlformats.org/officeDocument/2006/relationships/image" Target="../media/image41.png"/></Relationships>
</file>

<file path=ppt/slides/_rels/slide28.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1.xml"/><Relationship Id="rId5" Type="http://schemas.openxmlformats.org/officeDocument/2006/relationships/image" Target="../media/image44.png"/><Relationship Id="rId4" Type="http://schemas.openxmlformats.org/officeDocument/2006/relationships/image" Target="../media/image43.png"/></Relationships>
</file>

<file path=ppt/slides/_rels/slide29.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1.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30.xml.rels><?xml version="1.0" encoding="UTF-8" standalone="yes"?>
<Relationships xmlns="http://schemas.openxmlformats.org/package/2006/relationships"><Relationship Id="rId3" Type="http://schemas.openxmlformats.org/officeDocument/2006/relationships/image" Target="../media/image49.svg"/><Relationship Id="rId2" Type="http://schemas.openxmlformats.org/officeDocument/2006/relationships/image" Target="../media/image4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9.svg"/><Relationship Id="rId7" Type="http://schemas.openxmlformats.org/officeDocument/2006/relationships/image" Target="../media/image53.png"/><Relationship Id="rId2" Type="http://schemas.openxmlformats.org/officeDocument/2006/relationships/image" Target="../media/image48.png"/><Relationship Id="rId1" Type="http://schemas.openxmlformats.org/officeDocument/2006/relationships/slideLayout" Target="../slideLayouts/slideLayout1.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32.xml.rels><?xml version="1.0" encoding="UTF-8" standalone="yes"?>
<Relationships xmlns="http://schemas.openxmlformats.org/package/2006/relationships"><Relationship Id="rId3" Type="http://schemas.openxmlformats.org/officeDocument/2006/relationships/image" Target="../media/image55.svg"/><Relationship Id="rId2" Type="http://schemas.openxmlformats.org/officeDocument/2006/relationships/image" Target="../media/image5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DA3C418-758E-4180-A5D0-8655D680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8C8EF06-5EC3-4883-AFAF-D74FF46550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5135971" cy="687164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group of men standing in water&#10;&#10;Description automatically generated">
            <a:extLst>
              <a:ext uri="{FF2B5EF4-FFF2-40B4-BE49-F238E27FC236}">
                <a16:creationId xmlns:a16="http://schemas.microsoft.com/office/drawing/2014/main" id="{6259D783-0834-412E-B5A1-ED3FFB9796FD}"/>
              </a:ext>
            </a:extLst>
          </p:cNvPr>
          <p:cNvPicPr>
            <a:picLocks noChangeAspect="1"/>
          </p:cNvPicPr>
          <p:nvPr/>
        </p:nvPicPr>
        <p:blipFill rotWithShape="1">
          <a:blip r:embed="rId2">
            <a:extLst>
              <a:ext uri="{28A0092B-C50C-407E-A947-70E740481C1C}">
                <a14:useLocalDpi xmlns:a14="http://schemas.microsoft.com/office/drawing/2010/main" val="0"/>
              </a:ext>
            </a:extLst>
          </a:blip>
          <a:srcRect l="11710" r="12203"/>
          <a:stretch/>
        </p:blipFill>
        <p:spPr>
          <a:xfrm>
            <a:off x="2915455" y="10"/>
            <a:ext cx="9276545" cy="6857990"/>
          </a:xfrm>
          <a:custGeom>
            <a:avLst/>
            <a:gdLst/>
            <a:ahLst/>
            <a:cxnLst/>
            <a:rect l="l" t="t" r="r" b="b"/>
            <a:pathLst>
              <a:path w="9276545" h="6871647">
                <a:moveTo>
                  <a:pt x="9276545" y="0"/>
                </a:moveTo>
                <a:lnTo>
                  <a:pt x="9276545" y="6858000"/>
                </a:lnTo>
                <a:lnTo>
                  <a:pt x="1546051" y="6871647"/>
                </a:lnTo>
                <a:lnTo>
                  <a:pt x="1535751" y="6828910"/>
                </a:lnTo>
                <a:cubicBezTo>
                  <a:pt x="1530460" y="6775140"/>
                  <a:pt x="1515370" y="6618042"/>
                  <a:pt x="1514301" y="6549029"/>
                </a:cubicBezTo>
                <a:cubicBezTo>
                  <a:pt x="1518045" y="6491396"/>
                  <a:pt x="1528503" y="6450608"/>
                  <a:pt x="1529339" y="6414828"/>
                </a:cubicBezTo>
                <a:cubicBezTo>
                  <a:pt x="1525062" y="6359280"/>
                  <a:pt x="1502062" y="6307149"/>
                  <a:pt x="1493941" y="6268848"/>
                </a:cubicBezTo>
                <a:cubicBezTo>
                  <a:pt x="1502669" y="6254191"/>
                  <a:pt x="1469920" y="6200171"/>
                  <a:pt x="1480613" y="6185025"/>
                </a:cubicBezTo>
                <a:cubicBezTo>
                  <a:pt x="1481020" y="6164522"/>
                  <a:pt x="1458164" y="6060790"/>
                  <a:pt x="1443364" y="6018360"/>
                </a:cubicBezTo>
                <a:cubicBezTo>
                  <a:pt x="1426694" y="5970758"/>
                  <a:pt x="1390307" y="5920074"/>
                  <a:pt x="1380584" y="5899407"/>
                </a:cubicBezTo>
                <a:cubicBezTo>
                  <a:pt x="1370860" y="5878740"/>
                  <a:pt x="1392244" y="5920877"/>
                  <a:pt x="1385023" y="5894356"/>
                </a:cubicBezTo>
                <a:cubicBezTo>
                  <a:pt x="1377800" y="5867835"/>
                  <a:pt x="1345702" y="5770498"/>
                  <a:pt x="1337254" y="5740279"/>
                </a:cubicBezTo>
                <a:cubicBezTo>
                  <a:pt x="1353956" y="5738860"/>
                  <a:pt x="1323673" y="5722040"/>
                  <a:pt x="1334321" y="5713042"/>
                </a:cubicBezTo>
                <a:cubicBezTo>
                  <a:pt x="1343675" y="5706701"/>
                  <a:pt x="1336672" y="5700118"/>
                  <a:pt x="1335877" y="5692870"/>
                </a:cubicBezTo>
                <a:cubicBezTo>
                  <a:pt x="1343201" y="5683812"/>
                  <a:pt x="1329617" y="5652064"/>
                  <a:pt x="1319978" y="5643427"/>
                </a:cubicBezTo>
                <a:cubicBezTo>
                  <a:pt x="1286551" y="5622177"/>
                  <a:pt x="1310947" y="5579803"/>
                  <a:pt x="1285321" y="5562271"/>
                </a:cubicBezTo>
                <a:cubicBezTo>
                  <a:pt x="1281540" y="5556238"/>
                  <a:pt x="1279983" y="5550455"/>
                  <a:pt x="1279815" y="5544867"/>
                </a:cubicBezTo>
                <a:lnTo>
                  <a:pt x="1282507" y="5529404"/>
                </a:lnTo>
                <a:lnTo>
                  <a:pt x="1289604" y="5525378"/>
                </a:lnTo>
                <a:lnTo>
                  <a:pt x="1287766" y="5515726"/>
                </a:lnTo>
                <a:lnTo>
                  <a:pt x="1288829" y="5513051"/>
                </a:lnTo>
                <a:cubicBezTo>
                  <a:pt x="1290896" y="5507946"/>
                  <a:pt x="1292688" y="5502897"/>
                  <a:pt x="1293373" y="5497833"/>
                </a:cubicBezTo>
                <a:cubicBezTo>
                  <a:pt x="1288690" y="5483829"/>
                  <a:pt x="1272696" y="5459278"/>
                  <a:pt x="1260736" y="5429027"/>
                </a:cubicBezTo>
                <a:cubicBezTo>
                  <a:pt x="1238579" y="5396416"/>
                  <a:pt x="1238884" y="5351600"/>
                  <a:pt x="1221610" y="5316328"/>
                </a:cubicBezTo>
                <a:lnTo>
                  <a:pt x="1216099" y="5309330"/>
                </a:lnTo>
                <a:lnTo>
                  <a:pt x="1217278" y="5279477"/>
                </a:lnTo>
                <a:cubicBezTo>
                  <a:pt x="1221588" y="5274318"/>
                  <a:pt x="1222716" y="5266940"/>
                  <a:pt x="1218469" y="5260597"/>
                </a:cubicBezTo>
                <a:lnTo>
                  <a:pt x="1206220" y="5152555"/>
                </a:lnTo>
                <a:cubicBezTo>
                  <a:pt x="1205294" y="5116878"/>
                  <a:pt x="1196908" y="5101727"/>
                  <a:pt x="1212921" y="5046536"/>
                </a:cubicBezTo>
                <a:cubicBezTo>
                  <a:pt x="1234138" y="4987918"/>
                  <a:pt x="1204801" y="4903116"/>
                  <a:pt x="1212183" y="4837345"/>
                </a:cubicBezTo>
                <a:cubicBezTo>
                  <a:pt x="1183151" y="4802424"/>
                  <a:pt x="1209228" y="4821062"/>
                  <a:pt x="1202048" y="4784195"/>
                </a:cubicBezTo>
                <a:cubicBezTo>
                  <a:pt x="1202483" y="4760878"/>
                  <a:pt x="1202919" y="4737561"/>
                  <a:pt x="1203354" y="4714245"/>
                </a:cubicBezTo>
                <a:lnTo>
                  <a:pt x="1201502" y="4700836"/>
                </a:lnTo>
                <a:lnTo>
                  <a:pt x="1194919" y="4697224"/>
                </a:lnTo>
                <a:lnTo>
                  <a:pt x="1187792" y="4677162"/>
                </a:lnTo>
                <a:cubicBezTo>
                  <a:pt x="1186060" y="4669625"/>
                  <a:pt x="1185291" y="4661478"/>
                  <a:pt x="1186080" y="4652429"/>
                </a:cubicBezTo>
                <a:cubicBezTo>
                  <a:pt x="1199189" y="4622456"/>
                  <a:pt x="1167081" y="4571771"/>
                  <a:pt x="1184722" y="4534840"/>
                </a:cubicBezTo>
                <a:cubicBezTo>
                  <a:pt x="1182407" y="4499077"/>
                  <a:pt x="1175424" y="4460227"/>
                  <a:pt x="1172188" y="4437851"/>
                </a:cubicBezTo>
                <a:cubicBezTo>
                  <a:pt x="1161331" y="4428466"/>
                  <a:pt x="1178123" y="4398274"/>
                  <a:pt x="1165306" y="4400581"/>
                </a:cubicBezTo>
                <a:cubicBezTo>
                  <a:pt x="1171061" y="4389819"/>
                  <a:pt x="1173552" y="4346771"/>
                  <a:pt x="1168602" y="4335651"/>
                </a:cubicBezTo>
                <a:lnTo>
                  <a:pt x="1178384" y="4280215"/>
                </a:lnTo>
                <a:lnTo>
                  <a:pt x="1177294" y="4274660"/>
                </a:lnTo>
                <a:cubicBezTo>
                  <a:pt x="1177138" y="4268882"/>
                  <a:pt x="1177520" y="4251103"/>
                  <a:pt x="1177448" y="4245552"/>
                </a:cubicBezTo>
                <a:cubicBezTo>
                  <a:pt x="1177252" y="4244155"/>
                  <a:pt x="1177058" y="4242757"/>
                  <a:pt x="1176863" y="4241361"/>
                </a:cubicBezTo>
                <a:lnTo>
                  <a:pt x="1162386" y="4207167"/>
                </a:lnTo>
                <a:cubicBezTo>
                  <a:pt x="1162950" y="4202536"/>
                  <a:pt x="1174655" y="4199565"/>
                  <a:pt x="1174343" y="4192380"/>
                </a:cubicBezTo>
                <a:lnTo>
                  <a:pt x="1160516" y="4164062"/>
                </a:lnTo>
                <a:lnTo>
                  <a:pt x="1161365" y="4158623"/>
                </a:lnTo>
                <a:lnTo>
                  <a:pt x="1144878" y="4076261"/>
                </a:lnTo>
                <a:lnTo>
                  <a:pt x="1123687" y="4005692"/>
                </a:lnTo>
                <a:lnTo>
                  <a:pt x="1096720" y="3754257"/>
                </a:lnTo>
                <a:cubicBezTo>
                  <a:pt x="1083618" y="3639924"/>
                  <a:pt x="1064313" y="3636659"/>
                  <a:pt x="1047682" y="3517638"/>
                </a:cubicBezTo>
                <a:cubicBezTo>
                  <a:pt x="1048550" y="3477187"/>
                  <a:pt x="1049418" y="3436735"/>
                  <a:pt x="1050285" y="3396284"/>
                </a:cubicBezTo>
                <a:lnTo>
                  <a:pt x="1030166" y="3320814"/>
                </a:lnTo>
                <a:lnTo>
                  <a:pt x="1034128" y="3260443"/>
                </a:lnTo>
                <a:lnTo>
                  <a:pt x="1007751" y="3198916"/>
                </a:lnTo>
                <a:cubicBezTo>
                  <a:pt x="1003323" y="3193074"/>
                  <a:pt x="1001150" y="3187393"/>
                  <a:pt x="1000384" y="3181839"/>
                </a:cubicBezTo>
                <a:cubicBezTo>
                  <a:pt x="1000734" y="3176675"/>
                  <a:pt x="1001085" y="3171511"/>
                  <a:pt x="1001435" y="3166346"/>
                </a:cubicBezTo>
                <a:lnTo>
                  <a:pt x="968918" y="3112638"/>
                </a:lnTo>
                <a:cubicBezTo>
                  <a:pt x="957125" y="3092489"/>
                  <a:pt x="955617" y="3065232"/>
                  <a:pt x="934483" y="3031628"/>
                </a:cubicBezTo>
                <a:cubicBezTo>
                  <a:pt x="914631" y="2997037"/>
                  <a:pt x="908933" y="3005661"/>
                  <a:pt x="879229" y="2948196"/>
                </a:cubicBezTo>
                <a:cubicBezTo>
                  <a:pt x="850845" y="2897154"/>
                  <a:pt x="820829" y="2806798"/>
                  <a:pt x="798666" y="2761198"/>
                </a:cubicBezTo>
                <a:cubicBezTo>
                  <a:pt x="773970" y="2714562"/>
                  <a:pt x="758278" y="2715446"/>
                  <a:pt x="746962" y="2694939"/>
                </a:cubicBezTo>
                <a:lnTo>
                  <a:pt x="712796" y="2614779"/>
                </a:lnTo>
                <a:lnTo>
                  <a:pt x="697701" y="2600020"/>
                </a:lnTo>
                <a:cubicBezTo>
                  <a:pt x="697743" y="2598787"/>
                  <a:pt x="697784" y="2597555"/>
                  <a:pt x="697823" y="2596321"/>
                </a:cubicBezTo>
                <a:lnTo>
                  <a:pt x="679645" y="2572602"/>
                </a:lnTo>
                <a:lnTo>
                  <a:pt x="680789" y="2571831"/>
                </a:lnTo>
                <a:cubicBezTo>
                  <a:pt x="682946" y="2569560"/>
                  <a:pt x="683757" y="2566863"/>
                  <a:pt x="681771" y="2563200"/>
                </a:cubicBezTo>
                <a:cubicBezTo>
                  <a:pt x="705290" y="2562299"/>
                  <a:pt x="688388" y="2558438"/>
                  <a:pt x="680456" y="2547723"/>
                </a:cubicBezTo>
                <a:cubicBezTo>
                  <a:pt x="679482" y="2534148"/>
                  <a:pt x="677183" y="2493617"/>
                  <a:pt x="675922" y="2481749"/>
                </a:cubicBezTo>
                <a:lnTo>
                  <a:pt x="672894" y="2476509"/>
                </a:lnTo>
                <a:lnTo>
                  <a:pt x="673143" y="2476297"/>
                </a:lnTo>
                <a:cubicBezTo>
                  <a:pt x="673152" y="2474932"/>
                  <a:pt x="672405" y="2473126"/>
                  <a:pt x="670567" y="2470561"/>
                </a:cubicBezTo>
                <a:lnTo>
                  <a:pt x="667369" y="2466951"/>
                </a:lnTo>
                <a:lnTo>
                  <a:pt x="661495" y="2456785"/>
                </a:lnTo>
                <a:cubicBezTo>
                  <a:pt x="661510" y="2455387"/>
                  <a:pt x="661525" y="2453987"/>
                  <a:pt x="661540" y="2452588"/>
                </a:cubicBezTo>
                <a:lnTo>
                  <a:pt x="664540" y="2449913"/>
                </a:lnTo>
                <a:lnTo>
                  <a:pt x="663581" y="2449129"/>
                </a:lnTo>
                <a:cubicBezTo>
                  <a:pt x="653014" y="2444453"/>
                  <a:pt x="642406" y="2445872"/>
                  <a:pt x="663129" y="2426579"/>
                </a:cubicBezTo>
                <a:cubicBezTo>
                  <a:pt x="643271" y="2414167"/>
                  <a:pt x="657229" y="2404769"/>
                  <a:pt x="650205" y="2379928"/>
                </a:cubicBezTo>
                <a:cubicBezTo>
                  <a:pt x="634911" y="2374359"/>
                  <a:pt x="634260" y="2365346"/>
                  <a:pt x="638008" y="2354824"/>
                </a:cubicBezTo>
                <a:cubicBezTo>
                  <a:pt x="621083" y="2334576"/>
                  <a:pt x="620949" y="2310146"/>
                  <a:pt x="609851" y="2284299"/>
                </a:cubicBezTo>
                <a:lnTo>
                  <a:pt x="585585" y="2155739"/>
                </a:lnTo>
                <a:lnTo>
                  <a:pt x="581391" y="2152892"/>
                </a:lnTo>
                <a:cubicBezTo>
                  <a:pt x="578821" y="2150768"/>
                  <a:pt x="577525" y="2149149"/>
                  <a:pt x="577083" y="2147807"/>
                </a:cubicBezTo>
                <a:lnTo>
                  <a:pt x="577251" y="2147544"/>
                </a:lnTo>
                <a:lnTo>
                  <a:pt x="546845" y="2085601"/>
                </a:lnTo>
                <a:cubicBezTo>
                  <a:pt x="538270" y="2073917"/>
                  <a:pt x="486356" y="1955894"/>
                  <a:pt x="470837" y="1931362"/>
                </a:cubicBezTo>
                <a:lnTo>
                  <a:pt x="428154" y="1657167"/>
                </a:lnTo>
                <a:lnTo>
                  <a:pt x="392797" y="1510175"/>
                </a:lnTo>
                <a:cubicBezTo>
                  <a:pt x="380165" y="1504446"/>
                  <a:pt x="369910" y="1451095"/>
                  <a:pt x="372847" y="1440507"/>
                </a:cubicBezTo>
                <a:cubicBezTo>
                  <a:pt x="369015" y="1433783"/>
                  <a:pt x="338503" y="1376212"/>
                  <a:pt x="344479" y="1367690"/>
                </a:cubicBezTo>
                <a:cubicBezTo>
                  <a:pt x="332264" y="1342150"/>
                  <a:pt x="321736" y="1310521"/>
                  <a:pt x="299558" y="1287266"/>
                </a:cubicBezTo>
                <a:cubicBezTo>
                  <a:pt x="277380" y="1264010"/>
                  <a:pt x="259203" y="1269909"/>
                  <a:pt x="243216" y="1249403"/>
                </a:cubicBezTo>
                <a:cubicBezTo>
                  <a:pt x="227230" y="1228898"/>
                  <a:pt x="218454" y="1166841"/>
                  <a:pt x="203639" y="1164232"/>
                </a:cubicBezTo>
                <a:cubicBezTo>
                  <a:pt x="192352" y="1144923"/>
                  <a:pt x="198158" y="1133798"/>
                  <a:pt x="169195" y="1087898"/>
                </a:cubicBezTo>
                <a:cubicBezTo>
                  <a:pt x="139228" y="1002950"/>
                  <a:pt x="140891" y="969630"/>
                  <a:pt x="98775" y="910071"/>
                </a:cubicBezTo>
                <a:cubicBezTo>
                  <a:pt x="45025" y="831068"/>
                  <a:pt x="34038" y="817468"/>
                  <a:pt x="43820" y="712632"/>
                </a:cubicBezTo>
                <a:cubicBezTo>
                  <a:pt x="34816" y="659496"/>
                  <a:pt x="43273" y="613587"/>
                  <a:pt x="44748" y="591246"/>
                </a:cubicBezTo>
                <a:lnTo>
                  <a:pt x="36767" y="546725"/>
                </a:lnTo>
                <a:cubicBezTo>
                  <a:pt x="36093" y="528360"/>
                  <a:pt x="35418" y="509996"/>
                  <a:pt x="34744" y="491632"/>
                </a:cubicBezTo>
                <a:cubicBezTo>
                  <a:pt x="34670" y="458441"/>
                  <a:pt x="29296" y="473054"/>
                  <a:pt x="29222" y="439863"/>
                </a:cubicBezTo>
                <a:cubicBezTo>
                  <a:pt x="29152" y="439762"/>
                  <a:pt x="2578" y="397168"/>
                  <a:pt x="2507" y="397065"/>
                </a:cubicBezTo>
                <a:cubicBezTo>
                  <a:pt x="-7796" y="385479"/>
                  <a:pt x="17492" y="336832"/>
                  <a:pt x="9810" y="317232"/>
                </a:cubicBezTo>
                <a:lnTo>
                  <a:pt x="25323" y="268841"/>
                </a:lnTo>
                <a:cubicBezTo>
                  <a:pt x="20582" y="241406"/>
                  <a:pt x="55391" y="238509"/>
                  <a:pt x="50278" y="195107"/>
                </a:cubicBezTo>
                <a:cubicBezTo>
                  <a:pt x="49891" y="157638"/>
                  <a:pt x="41873" y="124837"/>
                  <a:pt x="47653" y="93413"/>
                </a:cubicBezTo>
                <a:cubicBezTo>
                  <a:pt x="41389" y="80245"/>
                  <a:pt x="38874" y="67990"/>
                  <a:pt x="48323" y="56668"/>
                </a:cubicBezTo>
                <a:cubicBezTo>
                  <a:pt x="46028" y="30349"/>
                  <a:pt x="37896" y="18658"/>
                  <a:pt x="38423" y="5323"/>
                </a:cubicBezTo>
                <a:lnTo>
                  <a:pt x="39875" y="1"/>
                </a:lnTo>
                <a:close/>
              </a:path>
            </a:pathLst>
          </a:custGeom>
        </p:spPr>
      </p:pic>
      <p:sp>
        <p:nvSpPr>
          <p:cNvPr id="13" name="TextBox 12">
            <a:extLst>
              <a:ext uri="{FF2B5EF4-FFF2-40B4-BE49-F238E27FC236}">
                <a16:creationId xmlns:a16="http://schemas.microsoft.com/office/drawing/2014/main" id="{47D2261E-F0DF-4595-BC9E-5EDBF799A077}"/>
              </a:ext>
            </a:extLst>
          </p:cNvPr>
          <p:cNvSpPr txBox="1"/>
          <p:nvPr/>
        </p:nvSpPr>
        <p:spPr>
          <a:xfrm>
            <a:off x="519675" y="3071029"/>
            <a:ext cx="2930715" cy="120032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dirty="0"/>
              <a:t>Subject Handbook</a:t>
            </a:r>
          </a:p>
        </p:txBody>
      </p:sp>
      <p:sp>
        <p:nvSpPr>
          <p:cNvPr id="15" name="TextBox 14">
            <a:extLst>
              <a:ext uri="{FF2B5EF4-FFF2-40B4-BE49-F238E27FC236}">
                <a16:creationId xmlns:a16="http://schemas.microsoft.com/office/drawing/2014/main" id="{CAA4881D-4CCB-4663-AE41-0AC1CB916C7E}"/>
              </a:ext>
            </a:extLst>
          </p:cNvPr>
          <p:cNvSpPr txBox="1"/>
          <p:nvPr/>
        </p:nvSpPr>
        <p:spPr>
          <a:xfrm>
            <a:off x="519675" y="4964514"/>
            <a:ext cx="2930715"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dirty="0"/>
              <a:t>Reading</a:t>
            </a:r>
          </a:p>
        </p:txBody>
      </p:sp>
      <p:pic>
        <p:nvPicPr>
          <p:cNvPr id="3" name="Graphic 2" descr="Storytelling outline">
            <a:extLst>
              <a:ext uri="{FF2B5EF4-FFF2-40B4-BE49-F238E27FC236}">
                <a16:creationId xmlns:a16="http://schemas.microsoft.com/office/drawing/2014/main" id="{C1AF395B-896A-4A34-874F-E8FE3E314FF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60148" y="856207"/>
            <a:ext cx="1649767" cy="1649767"/>
          </a:xfrm>
          <a:prstGeom prst="rect">
            <a:avLst/>
          </a:prstGeom>
        </p:spPr>
      </p:pic>
    </p:spTree>
    <p:extLst>
      <p:ext uri="{BB962C8B-B14F-4D97-AF65-F5344CB8AC3E}">
        <p14:creationId xmlns:p14="http://schemas.microsoft.com/office/powerpoint/2010/main" val="8448124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Reading Curriculum</a:t>
            </a:r>
          </a:p>
        </p:txBody>
      </p:sp>
      <p:sp>
        <p:nvSpPr>
          <p:cNvPr id="7" name="TextBox 6">
            <a:extLst>
              <a:ext uri="{FF2B5EF4-FFF2-40B4-BE49-F238E27FC236}">
                <a16:creationId xmlns:a16="http://schemas.microsoft.com/office/drawing/2014/main" id="{D0983F7D-AC2C-4FC7-9636-AF38BDD06666}"/>
              </a:ext>
            </a:extLst>
          </p:cNvPr>
          <p:cNvSpPr txBox="1"/>
          <p:nvPr/>
        </p:nvSpPr>
        <p:spPr>
          <a:xfrm>
            <a:off x="5153024" y="920487"/>
            <a:ext cx="188595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r>
              <a:rPr lang="en-GB" sz="3600" b="1" u="sng" dirty="0"/>
              <a:t>Intent</a:t>
            </a:r>
            <a:endParaRPr lang="en-GB" sz="3600" dirty="0"/>
          </a:p>
        </p:txBody>
      </p:sp>
      <p:sp>
        <p:nvSpPr>
          <p:cNvPr id="10" name="TextBox 9">
            <a:extLst>
              <a:ext uri="{FF2B5EF4-FFF2-40B4-BE49-F238E27FC236}">
                <a16:creationId xmlns:a16="http://schemas.microsoft.com/office/drawing/2014/main" id="{737BC8CF-04CF-4BD4-98FC-63F100E3637D}"/>
              </a:ext>
            </a:extLst>
          </p:cNvPr>
          <p:cNvSpPr txBox="1"/>
          <p:nvPr/>
        </p:nvSpPr>
        <p:spPr>
          <a:xfrm>
            <a:off x="230822" y="1830654"/>
            <a:ext cx="11730355" cy="4770537"/>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a:r>
              <a:rPr lang="en-US" sz="1600" b="0" i="0" dirty="0">
                <a:effectLst/>
                <a:latin typeface="+mj-lt"/>
              </a:rPr>
              <a:t>We aim to provide children with a literacy-rich environment, with high quality texts to share and inspire learning opportunities, which will help them to:</a:t>
            </a:r>
          </a:p>
          <a:p>
            <a:pPr algn="l"/>
            <a:endParaRPr lang="en-US" sz="1600" b="0" i="0" dirty="0">
              <a:effectLst/>
              <a:latin typeface="+mj-lt"/>
            </a:endParaRPr>
          </a:p>
          <a:p>
            <a:pPr marL="285750" indent="-285750" algn="l">
              <a:buFont typeface="Arial" panose="020B0604020202020204" pitchFamily="34" charset="0"/>
              <a:buChar char="•"/>
            </a:pPr>
            <a:r>
              <a:rPr lang="en-US" sz="1600" b="0" i="0" dirty="0">
                <a:effectLst/>
                <a:latin typeface="+mj-lt"/>
              </a:rPr>
              <a:t>Apply a knowledge of structured synthetic phonics in order to decode unfamiliar words with increasing accuracy and speed;</a:t>
            </a:r>
          </a:p>
          <a:p>
            <a:pPr marL="285750" indent="-285750" algn="l">
              <a:buFont typeface="Arial" panose="020B0604020202020204" pitchFamily="34" charset="0"/>
              <a:buChar char="•"/>
            </a:pPr>
            <a:endParaRPr lang="en-US" sz="1600" b="0" i="0" dirty="0">
              <a:effectLst/>
              <a:latin typeface="+mj-lt"/>
            </a:endParaRPr>
          </a:p>
          <a:p>
            <a:pPr marL="285750" indent="-285750" algn="l">
              <a:buFont typeface="Arial" panose="020B0604020202020204" pitchFamily="34" charset="0"/>
              <a:buChar char="•"/>
            </a:pPr>
            <a:r>
              <a:rPr lang="en-US" sz="1600" b="0" i="0" dirty="0">
                <a:effectLst/>
                <a:latin typeface="+mj-lt"/>
              </a:rPr>
              <a:t>Gain a life-long enjoyment of reading and books.</a:t>
            </a:r>
          </a:p>
          <a:p>
            <a:pPr marL="285750" indent="-285750" algn="l">
              <a:buFont typeface="Arial" panose="020B0604020202020204" pitchFamily="34" charset="0"/>
              <a:buChar char="•"/>
            </a:pPr>
            <a:endParaRPr lang="en-US" sz="1600" b="0" i="0" dirty="0">
              <a:effectLst/>
              <a:latin typeface="+mj-lt"/>
            </a:endParaRPr>
          </a:p>
          <a:p>
            <a:pPr marL="285750" indent="-285750" algn="l">
              <a:buFont typeface="Arial" panose="020B0604020202020204" pitchFamily="34" charset="0"/>
              <a:buChar char="•"/>
            </a:pPr>
            <a:r>
              <a:rPr lang="en-US" sz="1600" b="0" i="0" dirty="0">
                <a:effectLst/>
                <a:latin typeface="+mj-lt"/>
              </a:rPr>
              <a:t>Read accurately, fluently and with good understanding;</a:t>
            </a:r>
          </a:p>
          <a:p>
            <a:pPr marL="285750" indent="-285750" algn="l">
              <a:buFont typeface="Arial" panose="020B0604020202020204" pitchFamily="34" charset="0"/>
              <a:buChar char="•"/>
            </a:pPr>
            <a:endParaRPr lang="en-US" sz="1600" b="0" i="0" dirty="0">
              <a:effectLst/>
              <a:latin typeface="+mj-lt"/>
            </a:endParaRPr>
          </a:p>
          <a:p>
            <a:pPr marL="285750" indent="-285750" algn="l">
              <a:buFont typeface="Arial" panose="020B0604020202020204" pitchFamily="34" charset="0"/>
              <a:buChar char="•"/>
            </a:pPr>
            <a:r>
              <a:rPr lang="en-US" sz="1600" b="0" i="0" dirty="0">
                <a:effectLst/>
                <a:latin typeface="+mj-lt"/>
              </a:rPr>
              <a:t>Be able to read with expression, clarity, fluency and confidence;</a:t>
            </a:r>
          </a:p>
          <a:p>
            <a:pPr marL="285750" indent="-285750" algn="l">
              <a:buFont typeface="Arial" panose="020B0604020202020204" pitchFamily="34" charset="0"/>
              <a:buChar char="•"/>
            </a:pPr>
            <a:endParaRPr lang="en-US" sz="1600" b="0" i="0" dirty="0">
              <a:effectLst/>
              <a:latin typeface="+mj-lt"/>
            </a:endParaRPr>
          </a:p>
          <a:p>
            <a:pPr marL="285750" indent="-285750" algn="l">
              <a:buFont typeface="Arial" panose="020B0604020202020204" pitchFamily="34" charset="0"/>
              <a:buChar char="•"/>
            </a:pPr>
            <a:r>
              <a:rPr lang="en-US" sz="1600" b="0" i="0" dirty="0">
                <a:effectLst/>
                <a:latin typeface="+mj-lt"/>
              </a:rPr>
              <a:t>Develop a good linguistic knowledge of vocabulary and grammar;</a:t>
            </a:r>
          </a:p>
          <a:p>
            <a:pPr marL="285750" indent="-285750" algn="l">
              <a:buFont typeface="Arial" panose="020B0604020202020204" pitchFamily="34" charset="0"/>
              <a:buChar char="•"/>
            </a:pPr>
            <a:endParaRPr lang="en-US" sz="1600" b="0" i="0" dirty="0">
              <a:effectLst/>
              <a:latin typeface="+mj-lt"/>
            </a:endParaRPr>
          </a:p>
          <a:p>
            <a:pPr marL="285750" indent="-285750" algn="l">
              <a:buFont typeface="Arial" panose="020B0604020202020204" pitchFamily="34" charset="0"/>
              <a:buChar char="•"/>
            </a:pPr>
            <a:r>
              <a:rPr lang="en-US" sz="1600" b="0" i="0" dirty="0">
                <a:effectLst/>
                <a:latin typeface="+mj-lt"/>
              </a:rPr>
              <a:t>Read and respond to a wide range of different types of texts;</a:t>
            </a:r>
          </a:p>
          <a:p>
            <a:pPr marL="285750" indent="-285750" algn="l">
              <a:buFont typeface="Arial" panose="020B0604020202020204" pitchFamily="34" charset="0"/>
              <a:buChar char="•"/>
            </a:pPr>
            <a:endParaRPr lang="en-US" sz="1600" b="0" i="0" dirty="0">
              <a:effectLst/>
              <a:latin typeface="+mj-lt"/>
            </a:endParaRPr>
          </a:p>
          <a:p>
            <a:pPr marL="285750" indent="-285750" algn="l">
              <a:buFont typeface="Arial" panose="020B0604020202020204" pitchFamily="34" charset="0"/>
              <a:buChar char="•"/>
            </a:pPr>
            <a:r>
              <a:rPr lang="en-US" sz="1600" b="0" i="0" dirty="0">
                <a:effectLst/>
                <a:latin typeface="+mj-lt"/>
              </a:rPr>
              <a:t>Develop a deeper level of emotional intelligence and empathy;</a:t>
            </a:r>
          </a:p>
          <a:p>
            <a:pPr marL="285750" indent="-285750" algn="l">
              <a:buFont typeface="Arial" panose="020B0604020202020204" pitchFamily="34" charset="0"/>
              <a:buChar char="•"/>
            </a:pPr>
            <a:endParaRPr lang="en-US" sz="1600" b="0" i="0" dirty="0">
              <a:effectLst/>
              <a:latin typeface="+mj-lt"/>
            </a:endParaRPr>
          </a:p>
          <a:p>
            <a:pPr marL="285750" indent="-285750" algn="l">
              <a:buFont typeface="Arial" panose="020B0604020202020204" pitchFamily="34" charset="0"/>
              <a:buChar char="•"/>
            </a:pPr>
            <a:r>
              <a:rPr lang="en-US" sz="1600" b="0" i="0" dirty="0">
                <a:effectLst/>
                <a:latin typeface="+mj-lt"/>
              </a:rPr>
              <a:t>Read fluently, and with confidence, in any subject in their forthcoming education.</a:t>
            </a:r>
          </a:p>
        </p:txBody>
      </p:sp>
      <p:pic>
        <p:nvPicPr>
          <p:cNvPr id="13" name="Graphic 12" descr="Clipboard Checked outline">
            <a:extLst>
              <a:ext uri="{FF2B5EF4-FFF2-40B4-BE49-F238E27FC236}">
                <a16:creationId xmlns:a16="http://schemas.microsoft.com/office/drawing/2014/main" id="{4A830DCE-0350-446B-B841-4C262B1F13F3}"/>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38974" y="784336"/>
            <a:ext cx="914400" cy="914400"/>
          </a:xfrm>
          <a:prstGeom prst="rect">
            <a:avLst/>
          </a:prstGeom>
        </p:spPr>
      </p:pic>
    </p:spTree>
    <p:extLst>
      <p:ext uri="{BB962C8B-B14F-4D97-AF65-F5344CB8AC3E}">
        <p14:creationId xmlns:p14="http://schemas.microsoft.com/office/powerpoint/2010/main" val="2561508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Implementation</a:t>
            </a:r>
            <a:endParaRPr lang="en-GB" sz="3600" dirty="0"/>
          </a:p>
        </p:txBody>
      </p:sp>
      <p:sp>
        <p:nvSpPr>
          <p:cNvPr id="11" name="TextBox 10">
            <a:extLst>
              <a:ext uri="{FF2B5EF4-FFF2-40B4-BE49-F238E27FC236}">
                <a16:creationId xmlns:a16="http://schemas.microsoft.com/office/drawing/2014/main" id="{1861437B-A821-4FA8-A7F2-4CCA7CCCFDCC}"/>
              </a:ext>
            </a:extLst>
          </p:cNvPr>
          <p:cNvSpPr txBox="1"/>
          <p:nvPr/>
        </p:nvSpPr>
        <p:spPr>
          <a:xfrm>
            <a:off x="177800" y="1873172"/>
            <a:ext cx="11836400" cy="452431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marL="285750" indent="-285750" algn="l">
              <a:buFont typeface="Arial" panose="020B0604020202020204" pitchFamily="34" charset="0"/>
              <a:buChar char="•"/>
            </a:pPr>
            <a:r>
              <a:rPr lang="en-US" sz="1600" b="0" i="0" dirty="0">
                <a:effectLst/>
                <a:latin typeface="+mj-lt"/>
              </a:rPr>
              <a:t>We ensure consistent early reading and phonics instruction in FS and KS1 through our Sounds Write approach. </a:t>
            </a:r>
          </a:p>
          <a:p>
            <a:pPr marL="285750" indent="-285750" algn="l">
              <a:buFont typeface="Arial" panose="020B0604020202020204" pitchFamily="34" charset="0"/>
              <a:buChar char="•"/>
            </a:pPr>
            <a:endParaRPr lang="en-US" sz="1600" dirty="0">
              <a:latin typeface="+mj-lt"/>
            </a:endParaRPr>
          </a:p>
          <a:p>
            <a:pPr marL="285750" indent="-285750" algn="l">
              <a:buFont typeface="Arial" panose="020B0604020202020204" pitchFamily="34" charset="0"/>
              <a:buChar char="•"/>
            </a:pPr>
            <a:r>
              <a:rPr lang="en-US" sz="1600" b="0" i="0" dirty="0">
                <a:effectLst/>
                <a:latin typeface="+mj-lt"/>
              </a:rPr>
              <a:t>Children receive phonics-aligned books and are encouraged to read daily at home. </a:t>
            </a:r>
          </a:p>
          <a:p>
            <a:pPr marL="285750" indent="-285750" algn="l">
              <a:buFont typeface="Arial" panose="020B0604020202020204" pitchFamily="34" charset="0"/>
              <a:buChar char="•"/>
            </a:pPr>
            <a:endParaRPr lang="en-US" sz="1600" dirty="0">
              <a:latin typeface="+mj-lt"/>
            </a:endParaRPr>
          </a:p>
          <a:p>
            <a:pPr marL="285750" indent="-285750" algn="l">
              <a:buFont typeface="Arial" panose="020B0604020202020204" pitchFamily="34" charset="0"/>
              <a:buChar char="•"/>
            </a:pPr>
            <a:r>
              <a:rPr lang="en-US" sz="1600" b="0" i="0" dirty="0">
                <a:effectLst/>
                <a:latin typeface="+mj-lt"/>
              </a:rPr>
              <a:t>We cultivate a text-rich environment to foster a reading culture and enjoyment. </a:t>
            </a:r>
          </a:p>
          <a:p>
            <a:pPr marL="285750" indent="-285750" algn="l">
              <a:buFont typeface="Arial" panose="020B0604020202020204" pitchFamily="34" charset="0"/>
              <a:buChar char="•"/>
            </a:pPr>
            <a:endParaRPr lang="en-US" sz="1600" dirty="0">
              <a:latin typeface="+mj-lt"/>
            </a:endParaRPr>
          </a:p>
          <a:p>
            <a:pPr marL="285750" indent="-285750" algn="l">
              <a:buFont typeface="Arial" panose="020B0604020202020204" pitchFamily="34" charset="0"/>
              <a:buChar char="•"/>
            </a:pPr>
            <a:r>
              <a:rPr lang="en-US" sz="1600" b="0" i="0" dirty="0">
                <a:effectLst/>
                <a:latin typeface="+mj-lt"/>
              </a:rPr>
              <a:t>High-quality teaching enhances skills, while exposure to diverse texts expands vocabulary and comprehension. </a:t>
            </a:r>
          </a:p>
          <a:p>
            <a:pPr marL="285750" indent="-285750" algn="l">
              <a:buFont typeface="Arial" panose="020B0604020202020204" pitchFamily="34" charset="0"/>
              <a:buChar char="•"/>
            </a:pPr>
            <a:endParaRPr lang="en-US" sz="1600" dirty="0">
              <a:latin typeface="+mj-lt"/>
            </a:endParaRPr>
          </a:p>
          <a:p>
            <a:pPr marL="285750" indent="-285750" algn="l">
              <a:buFont typeface="Arial" panose="020B0604020202020204" pitchFamily="34" charset="0"/>
              <a:buChar char="•"/>
            </a:pPr>
            <a:r>
              <a:rPr lang="en-US" sz="1600" b="0" i="0" dirty="0">
                <a:effectLst/>
                <a:latin typeface="+mj-lt"/>
              </a:rPr>
              <a:t>Reading skills are integrated into the wider curriculum. </a:t>
            </a:r>
          </a:p>
          <a:p>
            <a:pPr marL="285750" indent="-285750" algn="l">
              <a:buFont typeface="Arial" panose="020B0604020202020204" pitchFamily="34" charset="0"/>
              <a:buChar char="•"/>
            </a:pPr>
            <a:endParaRPr lang="en-US" sz="1600" dirty="0">
              <a:latin typeface="+mj-lt"/>
            </a:endParaRPr>
          </a:p>
          <a:p>
            <a:pPr marL="285750" indent="-285750" algn="l">
              <a:buFont typeface="Arial" panose="020B0604020202020204" pitchFamily="34" charset="0"/>
              <a:buChar char="•"/>
            </a:pPr>
            <a:r>
              <a:rPr lang="en-US" sz="1600" b="0" i="0" dirty="0">
                <a:effectLst/>
                <a:latin typeface="+mj-lt"/>
              </a:rPr>
              <a:t>Classrooms feature topic-related books, and daily reading sessions with teachers occur. </a:t>
            </a:r>
          </a:p>
          <a:p>
            <a:pPr marL="285750" indent="-285750" algn="l">
              <a:buFont typeface="Arial" panose="020B0604020202020204" pitchFamily="34" charset="0"/>
              <a:buChar char="•"/>
            </a:pPr>
            <a:endParaRPr lang="en-US" sz="1600" dirty="0">
              <a:latin typeface="+mj-lt"/>
            </a:endParaRPr>
          </a:p>
          <a:p>
            <a:pPr marL="285750" indent="-285750" algn="l">
              <a:buFont typeface="Arial" panose="020B0604020202020204" pitchFamily="34" charset="0"/>
              <a:buChar char="•"/>
            </a:pPr>
            <a:r>
              <a:rPr lang="en-US" sz="1600" b="0" i="0" dirty="0">
                <a:effectLst/>
                <a:latin typeface="+mj-lt"/>
              </a:rPr>
              <a:t>Disciplinary reading is used across the curriculum to give children the opportunity to read across disciplines.</a:t>
            </a:r>
          </a:p>
          <a:p>
            <a:pPr algn="l"/>
            <a:endParaRPr lang="en-US" sz="1600" b="0" i="0" dirty="0">
              <a:effectLst/>
              <a:latin typeface="+mj-lt"/>
            </a:endParaRPr>
          </a:p>
          <a:p>
            <a:pPr marL="285750" indent="-285750" algn="l">
              <a:buFont typeface="Arial" panose="020B0604020202020204" pitchFamily="34" charset="0"/>
              <a:buChar char="•"/>
            </a:pPr>
            <a:r>
              <a:rPr lang="en-US" sz="1600" b="0" i="0" dirty="0">
                <a:effectLst/>
                <a:latin typeface="+mj-lt"/>
              </a:rPr>
              <a:t>Additional support for KS2 students is provided through various interventions.</a:t>
            </a:r>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914400"/>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Reading Curriculum</a:t>
            </a:r>
          </a:p>
        </p:txBody>
      </p:sp>
      <p:pic>
        <p:nvPicPr>
          <p:cNvPr id="6" name="Picture 5">
            <a:extLst>
              <a:ext uri="{FF2B5EF4-FFF2-40B4-BE49-F238E27FC236}">
                <a16:creationId xmlns:a16="http://schemas.microsoft.com/office/drawing/2014/main" id="{3FF85F50-2DE4-454F-A6CC-B5CD45505A2E}"/>
              </a:ext>
            </a:extLst>
          </p:cNvPr>
          <p:cNvPicPr>
            <a:picLocks noChangeAspect="1"/>
          </p:cNvPicPr>
          <p:nvPr/>
        </p:nvPicPr>
        <p:blipFill>
          <a:blip r:embed="rId4"/>
          <a:stretch>
            <a:fillRect/>
          </a:stretch>
        </p:blipFill>
        <p:spPr>
          <a:xfrm>
            <a:off x="10701972" y="309345"/>
            <a:ext cx="1312228" cy="1464812"/>
          </a:xfrm>
          <a:prstGeom prst="rect">
            <a:avLst/>
          </a:prstGeom>
          <a:ln>
            <a:noFill/>
          </a:ln>
          <a:effectLst>
            <a:softEdge rad="112500"/>
          </a:effectLst>
        </p:spPr>
      </p:pic>
      <p:pic>
        <p:nvPicPr>
          <p:cNvPr id="3" name="Picture 2">
            <a:extLst>
              <a:ext uri="{FF2B5EF4-FFF2-40B4-BE49-F238E27FC236}">
                <a16:creationId xmlns:a16="http://schemas.microsoft.com/office/drawing/2014/main" id="{D19AEFA2-04DD-4CC2-83D0-0233C14C9262}"/>
              </a:ext>
            </a:extLst>
          </p:cNvPr>
          <p:cNvPicPr>
            <a:picLocks noChangeAspect="1"/>
          </p:cNvPicPr>
          <p:nvPr/>
        </p:nvPicPr>
        <p:blipFill>
          <a:blip r:embed="rId5"/>
          <a:stretch>
            <a:fillRect/>
          </a:stretch>
        </p:blipFill>
        <p:spPr>
          <a:xfrm>
            <a:off x="136931" y="734413"/>
            <a:ext cx="2542718" cy="1000627"/>
          </a:xfrm>
          <a:prstGeom prst="rect">
            <a:avLst/>
          </a:prstGeom>
          <a:ln>
            <a:noFill/>
          </a:ln>
          <a:effectLst>
            <a:softEdge rad="112500"/>
          </a:effectLst>
        </p:spPr>
      </p:pic>
    </p:spTree>
    <p:extLst>
      <p:ext uri="{BB962C8B-B14F-4D97-AF65-F5344CB8AC3E}">
        <p14:creationId xmlns:p14="http://schemas.microsoft.com/office/powerpoint/2010/main" val="2639884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Impact</a:t>
            </a:r>
            <a:endParaRPr lang="en-GB" sz="3600" dirty="0"/>
          </a:p>
        </p:txBody>
      </p:sp>
      <p:sp>
        <p:nvSpPr>
          <p:cNvPr id="11" name="TextBox 10">
            <a:extLst>
              <a:ext uri="{FF2B5EF4-FFF2-40B4-BE49-F238E27FC236}">
                <a16:creationId xmlns:a16="http://schemas.microsoft.com/office/drawing/2014/main" id="{1861437B-A821-4FA8-A7F2-4CCA7CCCFDCC}"/>
              </a:ext>
            </a:extLst>
          </p:cNvPr>
          <p:cNvSpPr txBox="1"/>
          <p:nvPr/>
        </p:nvSpPr>
        <p:spPr>
          <a:xfrm>
            <a:off x="177800" y="1873172"/>
            <a:ext cx="11836400" cy="329320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marL="285750" indent="-285750" algn="l">
              <a:buFont typeface="Arial" panose="020B0604020202020204" pitchFamily="34" charset="0"/>
              <a:buChar char="•"/>
            </a:pPr>
            <a:r>
              <a:rPr lang="en-US" sz="1600" b="0" i="0" dirty="0">
                <a:effectLst/>
                <a:latin typeface="+mj-lt"/>
              </a:rPr>
              <a:t>By the time children leave St John’s, they will be competent readers who can recommend books to their peers, have a thirst for reading a range of genres including poetry, and participate in discussions about books, including evaluating an author’s use of language and the impact this can have on the reader.  </a:t>
            </a:r>
          </a:p>
          <a:p>
            <a:pPr marL="285750" indent="-285750" algn="l">
              <a:buFont typeface="Arial" panose="020B0604020202020204" pitchFamily="34" charset="0"/>
              <a:buChar char="•"/>
            </a:pPr>
            <a:endParaRPr lang="en-US" sz="1600" dirty="0">
              <a:latin typeface="+mj-lt"/>
            </a:endParaRPr>
          </a:p>
          <a:p>
            <a:pPr marL="285750" indent="-285750" algn="l">
              <a:buFont typeface="Arial" panose="020B0604020202020204" pitchFamily="34" charset="0"/>
              <a:buChar char="•"/>
            </a:pPr>
            <a:r>
              <a:rPr lang="en-US" sz="1600" b="0" i="0" dirty="0">
                <a:effectLst/>
                <a:latin typeface="+mj-lt"/>
              </a:rPr>
              <a:t>They will read books to enhance their knowledge and understanding of the world and communicate their research to a wider audience. </a:t>
            </a:r>
          </a:p>
          <a:p>
            <a:pPr marL="285750" indent="-285750" algn="l">
              <a:buFont typeface="Arial" panose="020B0604020202020204" pitchFamily="34" charset="0"/>
              <a:buChar char="•"/>
            </a:pPr>
            <a:endParaRPr lang="en-US" sz="1600" dirty="0">
              <a:latin typeface="+mj-lt"/>
            </a:endParaRPr>
          </a:p>
          <a:p>
            <a:pPr marL="285750" indent="-285750" algn="l">
              <a:buFont typeface="Arial" panose="020B0604020202020204" pitchFamily="34" charset="0"/>
              <a:buChar char="•"/>
            </a:pPr>
            <a:r>
              <a:rPr lang="en-US" sz="1600" b="0" i="0" dirty="0">
                <a:effectLst/>
                <a:latin typeface="+mj-lt"/>
              </a:rPr>
              <a:t>They will be ready to read with accuracy, speed, confidence, fluency and understanding which will help access the secondary school curriculum.  </a:t>
            </a:r>
          </a:p>
          <a:p>
            <a:pPr marL="285750" indent="-285750" algn="l">
              <a:buFont typeface="Arial" panose="020B0604020202020204" pitchFamily="34" charset="0"/>
              <a:buChar char="•"/>
            </a:pPr>
            <a:endParaRPr lang="en-US" sz="1600" dirty="0">
              <a:latin typeface="+mj-lt"/>
            </a:endParaRPr>
          </a:p>
          <a:p>
            <a:pPr marL="285750" indent="-285750" algn="l">
              <a:buFont typeface="Arial" panose="020B0604020202020204" pitchFamily="34" charset="0"/>
              <a:buChar char="•"/>
            </a:pPr>
            <a:r>
              <a:rPr lang="en-US" sz="1600" b="0" i="0" dirty="0">
                <a:effectLst/>
                <a:latin typeface="+mj-lt"/>
              </a:rPr>
              <a:t>All pupils will make at least good progress from their starting points and achieve at least in line with national expectations for attainment.</a:t>
            </a:r>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914400"/>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Reading Curriculum</a:t>
            </a:r>
          </a:p>
        </p:txBody>
      </p:sp>
      <p:pic>
        <p:nvPicPr>
          <p:cNvPr id="4" name="Picture 3">
            <a:extLst>
              <a:ext uri="{FF2B5EF4-FFF2-40B4-BE49-F238E27FC236}">
                <a16:creationId xmlns:a16="http://schemas.microsoft.com/office/drawing/2014/main" id="{B0956E53-BB0B-47A0-8B6B-1E91D824EB1F}"/>
              </a:ext>
            </a:extLst>
          </p:cNvPr>
          <p:cNvPicPr>
            <a:picLocks noChangeAspect="1"/>
          </p:cNvPicPr>
          <p:nvPr/>
        </p:nvPicPr>
        <p:blipFill>
          <a:blip r:embed="rId4"/>
          <a:stretch>
            <a:fillRect/>
          </a:stretch>
        </p:blipFill>
        <p:spPr>
          <a:xfrm>
            <a:off x="10227230" y="682574"/>
            <a:ext cx="1786970" cy="1118615"/>
          </a:xfrm>
          <a:prstGeom prst="rect">
            <a:avLst/>
          </a:prstGeom>
          <a:ln>
            <a:noFill/>
          </a:ln>
          <a:effectLst>
            <a:softEdge rad="112500"/>
          </a:effectLst>
        </p:spPr>
      </p:pic>
    </p:spTree>
    <p:extLst>
      <p:ext uri="{BB962C8B-B14F-4D97-AF65-F5344CB8AC3E}">
        <p14:creationId xmlns:p14="http://schemas.microsoft.com/office/powerpoint/2010/main" val="40039614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SoundsWrite</a:t>
            </a:r>
          </a:p>
        </p:txBody>
      </p:sp>
      <p:sp>
        <p:nvSpPr>
          <p:cNvPr id="8" name="TextBox 7">
            <a:extLst>
              <a:ext uri="{FF2B5EF4-FFF2-40B4-BE49-F238E27FC236}">
                <a16:creationId xmlns:a16="http://schemas.microsoft.com/office/drawing/2014/main" id="{E88A9D4D-2FD0-4FED-8352-82E35BF292B0}"/>
              </a:ext>
            </a:extLst>
          </p:cNvPr>
          <p:cNvSpPr txBox="1"/>
          <p:nvPr/>
        </p:nvSpPr>
        <p:spPr>
          <a:xfrm>
            <a:off x="5053013" y="951587"/>
            <a:ext cx="2085973"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dirty="0"/>
              <a:t>EYFS</a:t>
            </a:r>
            <a:endParaRPr lang="en-GB" sz="3600" dirty="0"/>
          </a:p>
        </p:txBody>
      </p:sp>
      <p:sp>
        <p:nvSpPr>
          <p:cNvPr id="15" name="TextBox 14">
            <a:extLst>
              <a:ext uri="{FF2B5EF4-FFF2-40B4-BE49-F238E27FC236}">
                <a16:creationId xmlns:a16="http://schemas.microsoft.com/office/drawing/2014/main" id="{BB87E228-65C9-4A2E-A137-6059ACB82C4B}"/>
              </a:ext>
            </a:extLst>
          </p:cNvPr>
          <p:cNvSpPr txBox="1"/>
          <p:nvPr/>
        </p:nvSpPr>
        <p:spPr>
          <a:xfrm>
            <a:off x="287654" y="1860773"/>
            <a:ext cx="11616690" cy="452431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r>
              <a:rPr lang="en-GB" sz="1600" dirty="0">
                <a:latin typeface="+mj-lt"/>
              </a:rPr>
              <a:t>At St. John the Baptist School we know that the teaching of phonics plays a key role in helping children learn to read, write and spell. We teach phonics using Sounds-Write, a linguistic phonics programme validated by the DfE.</a:t>
            </a:r>
            <a:r>
              <a:rPr lang="en-GB" sz="1600" dirty="0">
                <a:latin typeface="+mj-lt"/>
                <a:hlinkClick r:id="rId2"/>
              </a:rPr>
              <a:t> </a:t>
            </a:r>
            <a:r>
              <a:rPr lang="en-GB" sz="1600" dirty="0">
                <a:latin typeface="+mj-lt"/>
              </a:rPr>
              <a:t>Sounds-Write is a very highly structured, multi-sensory and code-oriented instructional approach to teaching children to read and spell. </a:t>
            </a:r>
          </a:p>
          <a:p>
            <a:endParaRPr lang="en-GB" sz="1600" dirty="0">
              <a:latin typeface="+mj-lt"/>
            </a:endParaRPr>
          </a:p>
          <a:p>
            <a:r>
              <a:rPr lang="en-GB" sz="1600" dirty="0">
                <a:latin typeface="+mj-lt"/>
              </a:rPr>
              <a:t>Our aim is for the vast majority of children to be confident readers by the end of KS1, fully equipped to tackle and succeed the KS2 curriculum. Sounds-Write phonics also teaches children how to spell words, helping them to become successful, confident writers.</a:t>
            </a:r>
          </a:p>
          <a:p>
            <a:endParaRPr lang="en-GB" sz="1600" dirty="0">
              <a:latin typeface="+mj-lt"/>
            </a:endParaRPr>
          </a:p>
          <a:p>
            <a:r>
              <a:rPr lang="en-GB" sz="1600" dirty="0">
                <a:latin typeface="+mj-lt"/>
              </a:rPr>
              <a:t>This programme is successful in teaching children to read and spell because it starts with what all children know from a very young age – the sounds of our spoken language. Then, using a very systematic approach, it teaches them how these sounds are coded within our writing system.</a:t>
            </a:r>
          </a:p>
          <a:p>
            <a:endParaRPr lang="en-GB" sz="3200" dirty="0">
              <a:latin typeface="+mj-lt"/>
            </a:endParaRPr>
          </a:p>
          <a:p>
            <a:endParaRPr lang="en-GB" sz="3200" dirty="0">
              <a:latin typeface="+mj-lt"/>
            </a:endParaRPr>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6200000">
            <a:off x="11277600" y="30708"/>
            <a:ext cx="914400" cy="914400"/>
          </a:xfrm>
          <a:prstGeom prst="rect">
            <a:avLst/>
          </a:prstGeom>
        </p:spPr>
      </p:pic>
      <p:pic>
        <p:nvPicPr>
          <p:cNvPr id="2050" name="Picture 2" descr="Sounds-Write. A new approach to the teaching of reading, spelling and  writing.">
            <a:extLst>
              <a:ext uri="{FF2B5EF4-FFF2-40B4-BE49-F238E27FC236}">
                <a16:creationId xmlns:a16="http://schemas.microsoft.com/office/drawing/2014/main" id="{83A5B951-E8B0-4110-B94A-CA8BF2C2F86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27480" y="5210114"/>
            <a:ext cx="1647886" cy="16478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91417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SoundsWrite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287655" y="972257"/>
            <a:ext cx="11616690" cy="550920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200" dirty="0">
              <a:latin typeface="+mj-lt"/>
            </a:endParaRPr>
          </a:p>
          <a:p>
            <a:endParaRPr lang="en-GB" sz="3200" dirty="0">
              <a:latin typeface="+mj-lt"/>
            </a:endParaRPr>
          </a:p>
          <a:p>
            <a:endParaRPr lang="en-GB" sz="3200" dirty="0">
              <a:latin typeface="+mj-lt"/>
            </a:endParaRPr>
          </a:p>
          <a:p>
            <a:endParaRPr lang="en-GB" sz="3200" dirty="0">
              <a:latin typeface="+mj-lt"/>
            </a:endParaRPr>
          </a:p>
          <a:p>
            <a:endParaRPr lang="en-GB" sz="3200" dirty="0">
              <a:latin typeface="+mj-lt"/>
            </a:endParaRPr>
          </a:p>
          <a:p>
            <a:endParaRPr lang="en-GB" sz="3200" dirty="0">
              <a:latin typeface="+mj-lt"/>
            </a:endParaRPr>
          </a:p>
          <a:p>
            <a:endParaRPr lang="en-GB" sz="3200" dirty="0">
              <a:latin typeface="+mj-lt"/>
            </a:endParaRPr>
          </a:p>
          <a:p>
            <a:endParaRPr lang="en-GB" sz="3200" dirty="0">
              <a:latin typeface="+mj-lt"/>
            </a:endParaRPr>
          </a:p>
          <a:p>
            <a:endParaRPr lang="en-GB" sz="3200" dirty="0">
              <a:latin typeface="+mj-lt"/>
            </a:endParaRPr>
          </a:p>
          <a:p>
            <a:endParaRPr lang="en-GB" sz="3200" dirty="0">
              <a:latin typeface="+mj-lt"/>
            </a:endParaRPr>
          </a:p>
          <a:p>
            <a:endParaRPr lang="en-GB" sz="3200" dirty="0">
              <a:latin typeface="+mj-lt"/>
            </a:endParaRPr>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2050" name="Picture 2" descr="Sounds-Write. A new approach to the teaching of reading, spelling and  writing.">
            <a:extLst>
              <a:ext uri="{FF2B5EF4-FFF2-40B4-BE49-F238E27FC236}">
                <a16:creationId xmlns:a16="http://schemas.microsoft.com/office/drawing/2014/main" id="{83A5B951-E8B0-4110-B94A-CA8BF2C2F86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56459" y="4737202"/>
            <a:ext cx="1647886" cy="164788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s://www.sjb.solihull.sch.uk/_site/data/files/images/auto_upload/063A9ED23CC86F89181B204362086B0C.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2888" y="1145740"/>
            <a:ext cx="9028753" cy="51622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43085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SoundsWrite</a:t>
            </a:r>
          </a:p>
        </p:txBody>
      </p:sp>
      <p:sp>
        <p:nvSpPr>
          <p:cNvPr id="8" name="TextBox 7">
            <a:extLst>
              <a:ext uri="{FF2B5EF4-FFF2-40B4-BE49-F238E27FC236}">
                <a16:creationId xmlns:a16="http://schemas.microsoft.com/office/drawing/2014/main" id="{E88A9D4D-2FD0-4FED-8352-82E35BF292B0}"/>
              </a:ext>
            </a:extLst>
          </p:cNvPr>
          <p:cNvSpPr txBox="1"/>
          <p:nvPr/>
        </p:nvSpPr>
        <p:spPr>
          <a:xfrm>
            <a:off x="4402183" y="1055438"/>
            <a:ext cx="3409406"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dirty="0"/>
              <a:t>Key Concepts</a:t>
            </a:r>
            <a:endParaRPr lang="en-GB" sz="3600" dirty="0"/>
          </a:p>
        </p:txBody>
      </p:sp>
      <p:sp>
        <p:nvSpPr>
          <p:cNvPr id="15" name="TextBox 14">
            <a:extLst>
              <a:ext uri="{FF2B5EF4-FFF2-40B4-BE49-F238E27FC236}">
                <a16:creationId xmlns:a16="http://schemas.microsoft.com/office/drawing/2014/main" id="{BB87E228-65C9-4A2E-A137-6059ACB82C4B}"/>
              </a:ext>
            </a:extLst>
          </p:cNvPr>
          <p:cNvSpPr txBox="1"/>
          <p:nvPr/>
        </p:nvSpPr>
        <p:spPr>
          <a:xfrm>
            <a:off x="298541" y="2096803"/>
            <a:ext cx="11616690" cy="2677656"/>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r>
              <a:rPr lang="en-GB" sz="2800" dirty="0"/>
              <a:t>The </a:t>
            </a:r>
            <a:r>
              <a:rPr lang="en-GB" sz="2800" b="1" dirty="0"/>
              <a:t>four key concepts</a:t>
            </a:r>
            <a:r>
              <a:rPr lang="en-GB" sz="2800" dirty="0"/>
              <a:t> children are taught are:</a:t>
            </a:r>
          </a:p>
          <a:p>
            <a:endParaRPr lang="en-GB" sz="2800" dirty="0"/>
          </a:p>
          <a:p>
            <a:pPr marL="285750" indent="-285750">
              <a:buFont typeface="Arial" panose="020B0604020202020204" pitchFamily="34" charset="0"/>
              <a:buChar char="•"/>
            </a:pPr>
            <a:r>
              <a:rPr lang="en-GB" sz="2800" dirty="0"/>
              <a:t>letters are symbols that represent sounds</a:t>
            </a:r>
          </a:p>
          <a:p>
            <a:pPr marL="285750" indent="-285750">
              <a:buFont typeface="Arial" panose="020B0604020202020204" pitchFamily="34" charset="0"/>
              <a:buChar char="•"/>
            </a:pPr>
            <a:r>
              <a:rPr lang="en-GB" sz="2800" dirty="0"/>
              <a:t>sounds can be spelled using 1, 2, 3 or 4 letters</a:t>
            </a:r>
          </a:p>
          <a:p>
            <a:pPr marL="285750" indent="-285750">
              <a:buFont typeface="Arial" panose="020B0604020202020204" pitchFamily="34" charset="0"/>
              <a:buChar char="•"/>
            </a:pPr>
            <a:r>
              <a:rPr lang="en-GB" sz="2800" dirty="0"/>
              <a:t>the same sound can be spelled in different ways</a:t>
            </a:r>
          </a:p>
          <a:p>
            <a:pPr marL="285750" indent="-285750">
              <a:buFont typeface="Arial" panose="020B0604020202020204" pitchFamily="34" charset="0"/>
              <a:buChar char="•"/>
            </a:pPr>
            <a:r>
              <a:rPr lang="en-GB" sz="2800" dirty="0"/>
              <a:t>the same spelling can represent different sounds </a:t>
            </a:r>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2050" name="Picture 2" descr="Sounds-Write. A new approach to the teaching of reading, spelling and  writing.">
            <a:extLst>
              <a:ext uri="{FF2B5EF4-FFF2-40B4-BE49-F238E27FC236}">
                <a16:creationId xmlns:a16="http://schemas.microsoft.com/office/drawing/2014/main" id="{83A5B951-E8B0-4110-B94A-CA8BF2C2F86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01848" y="1101727"/>
            <a:ext cx="1990152" cy="1990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54396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SoundsWrite</a:t>
            </a:r>
          </a:p>
        </p:txBody>
      </p:sp>
      <p:sp>
        <p:nvSpPr>
          <p:cNvPr id="8" name="TextBox 7">
            <a:extLst>
              <a:ext uri="{FF2B5EF4-FFF2-40B4-BE49-F238E27FC236}">
                <a16:creationId xmlns:a16="http://schemas.microsoft.com/office/drawing/2014/main" id="{E88A9D4D-2FD0-4FED-8352-82E35BF292B0}"/>
              </a:ext>
            </a:extLst>
          </p:cNvPr>
          <p:cNvSpPr txBox="1"/>
          <p:nvPr/>
        </p:nvSpPr>
        <p:spPr>
          <a:xfrm>
            <a:off x="5053013" y="951587"/>
            <a:ext cx="2085973"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dirty="0"/>
              <a:t>EYFS</a:t>
            </a:r>
            <a:endParaRPr lang="en-GB" sz="3600" dirty="0"/>
          </a:p>
        </p:txBody>
      </p:sp>
      <p:sp>
        <p:nvSpPr>
          <p:cNvPr id="15" name="TextBox 14">
            <a:extLst>
              <a:ext uri="{FF2B5EF4-FFF2-40B4-BE49-F238E27FC236}">
                <a16:creationId xmlns:a16="http://schemas.microsoft.com/office/drawing/2014/main" id="{BB87E228-65C9-4A2E-A137-6059ACB82C4B}"/>
              </a:ext>
            </a:extLst>
          </p:cNvPr>
          <p:cNvSpPr txBox="1"/>
          <p:nvPr/>
        </p:nvSpPr>
        <p:spPr>
          <a:xfrm>
            <a:off x="287655" y="1876142"/>
            <a:ext cx="11616690" cy="440120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r>
              <a:rPr lang="en-GB" dirty="0"/>
              <a:t>The </a:t>
            </a:r>
            <a:r>
              <a:rPr lang="en-GB" b="1" dirty="0"/>
              <a:t>three key skills</a:t>
            </a:r>
            <a:r>
              <a:rPr lang="en-GB" dirty="0"/>
              <a:t> children need to master are:</a:t>
            </a:r>
          </a:p>
          <a:p>
            <a:endParaRPr lang="en-GB" dirty="0"/>
          </a:p>
          <a:p>
            <a:pPr marL="285750" indent="-285750">
              <a:buFont typeface="Arial" panose="020B0604020202020204" pitchFamily="34" charset="0"/>
              <a:buChar char="•"/>
            </a:pPr>
            <a:r>
              <a:rPr lang="en-GB" dirty="0"/>
              <a:t>blending</a:t>
            </a:r>
          </a:p>
          <a:p>
            <a:pPr marL="285750" indent="-285750">
              <a:buFont typeface="Arial" panose="020B0604020202020204" pitchFamily="34" charset="0"/>
              <a:buChar char="•"/>
            </a:pPr>
            <a:r>
              <a:rPr lang="en-GB" dirty="0"/>
              <a:t>segmenting</a:t>
            </a:r>
          </a:p>
          <a:p>
            <a:pPr marL="285750" indent="-285750">
              <a:buFont typeface="Arial" panose="020B0604020202020204" pitchFamily="34" charset="0"/>
              <a:buChar char="•"/>
            </a:pPr>
            <a:r>
              <a:rPr lang="en-GB" dirty="0"/>
              <a:t>phoneme manipulation </a:t>
            </a:r>
          </a:p>
          <a:p>
            <a:endParaRPr lang="en-GB" dirty="0"/>
          </a:p>
          <a:p>
            <a:r>
              <a:rPr lang="en-GB" dirty="0"/>
              <a:t>Children in our Early Years Foundation Stage begin with the Initial Code where they practice all 3 key skills whilst learning the 1:1 sound-spelling correspondences and securing their understanding of key concept 1. This builds up confidence and phonic knowledge in a truly reversible system, enabling them to decode and encode a wide range of words and sentences.</a:t>
            </a:r>
          </a:p>
          <a:p>
            <a:endParaRPr lang="en-GB" dirty="0"/>
          </a:p>
          <a:p>
            <a:r>
              <a:rPr lang="en-GB" dirty="0"/>
              <a:t>At first, children learn to read and write simple one syllable words with a CVC structure. Complexity of word structure systematically builds up so that children apply their code knowledge to monosyllabic words with up to 6 sounds.  </a:t>
            </a:r>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2050" name="Picture 2" descr="Sounds-Write. A new approach to the teaching of reading, spelling and  writing.">
            <a:extLst>
              <a:ext uri="{FF2B5EF4-FFF2-40B4-BE49-F238E27FC236}">
                <a16:creationId xmlns:a16="http://schemas.microsoft.com/office/drawing/2014/main" id="{83A5B951-E8B0-4110-B94A-CA8BF2C2F86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01848" y="1274752"/>
            <a:ext cx="1990152" cy="1990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12306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SoundsWrite</a:t>
            </a:r>
          </a:p>
        </p:txBody>
      </p:sp>
      <p:sp>
        <p:nvSpPr>
          <p:cNvPr id="8" name="TextBox 7">
            <a:extLst>
              <a:ext uri="{FF2B5EF4-FFF2-40B4-BE49-F238E27FC236}">
                <a16:creationId xmlns:a16="http://schemas.microsoft.com/office/drawing/2014/main" id="{E88A9D4D-2FD0-4FED-8352-82E35BF292B0}"/>
              </a:ext>
            </a:extLst>
          </p:cNvPr>
          <p:cNvSpPr txBox="1"/>
          <p:nvPr/>
        </p:nvSpPr>
        <p:spPr>
          <a:xfrm>
            <a:off x="3918856" y="1167486"/>
            <a:ext cx="4493623"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dirty="0"/>
              <a:t>Lesson Structure</a:t>
            </a:r>
            <a:endParaRPr lang="en-GB" sz="3600" dirty="0"/>
          </a:p>
        </p:txBody>
      </p:sp>
      <p:sp>
        <p:nvSpPr>
          <p:cNvPr id="15" name="TextBox 14">
            <a:extLst>
              <a:ext uri="{FF2B5EF4-FFF2-40B4-BE49-F238E27FC236}">
                <a16:creationId xmlns:a16="http://schemas.microsoft.com/office/drawing/2014/main" id="{BB87E228-65C9-4A2E-A137-6059ACB82C4B}"/>
              </a:ext>
            </a:extLst>
          </p:cNvPr>
          <p:cNvSpPr txBox="1"/>
          <p:nvPr/>
        </p:nvSpPr>
        <p:spPr>
          <a:xfrm>
            <a:off x="304650" y="2320898"/>
            <a:ext cx="11616690" cy="452431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r>
              <a:rPr lang="en-GB" dirty="0"/>
              <a:t>A typical Sounds-Write lesson is broken up into three parts; new learning, review and recap and skills and spelling. These three specific parts can be taught in any order within a unit of study.</a:t>
            </a:r>
          </a:p>
          <a:p>
            <a:r>
              <a:rPr lang="en-GB" dirty="0"/>
              <a:t>In Early Years, children have a 25-minute phonics session every day.</a:t>
            </a:r>
          </a:p>
          <a:p>
            <a:endParaRPr lang="en-GB" dirty="0"/>
          </a:p>
          <a:p>
            <a:r>
              <a:rPr lang="en-GB" dirty="0"/>
              <a:t>In KS1, children have a 30-minute phonics lesson every day.</a:t>
            </a:r>
          </a:p>
          <a:p>
            <a:r>
              <a:rPr lang="en-GB" dirty="0"/>
              <a:t>In KS2, children have a 15-minute spelling lesson at least 3 times per week, as part of their English lesson.</a:t>
            </a:r>
          </a:p>
          <a:p>
            <a:r>
              <a:rPr lang="en-GB" dirty="0"/>
              <a:t>Phonics teaching in Year 1 is organised to ensure that all children are given sufficient exposure to the letter-sound correspondences that they will meet in the Year 1 Phonics Screening Check.</a:t>
            </a:r>
          </a:p>
          <a:p>
            <a:endParaRPr lang="en-GB" dirty="0"/>
          </a:p>
          <a:p>
            <a:r>
              <a:rPr lang="en-GB" dirty="0"/>
              <a:t>Children are given fully decodable reading books that match their phonic knowledge. Their phonic knowledge is also reinforced and practised through whole class and group reading sessions. Word lists are sent home each week for children to practise reading and writing at home.</a:t>
            </a:r>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2050" name="Picture 2" descr="Sounds-Write. A new approach to the teaching of reading, spelling and  writing.">
            <a:extLst>
              <a:ext uri="{FF2B5EF4-FFF2-40B4-BE49-F238E27FC236}">
                <a16:creationId xmlns:a16="http://schemas.microsoft.com/office/drawing/2014/main" id="{83A5B951-E8B0-4110-B94A-CA8BF2C2F86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60874" y="806059"/>
            <a:ext cx="1538001" cy="153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25283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SoundsWrite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201929" y="1601823"/>
            <a:ext cx="11724460"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2" name="Picture 1"/>
          <p:cNvPicPr>
            <a:picLocks noChangeAspect="1"/>
          </p:cNvPicPr>
          <p:nvPr/>
        </p:nvPicPr>
        <p:blipFill>
          <a:blip r:embed="rId4"/>
          <a:stretch>
            <a:fillRect/>
          </a:stretch>
        </p:blipFill>
        <p:spPr>
          <a:xfrm>
            <a:off x="433115" y="1953085"/>
            <a:ext cx="3250612" cy="4003577"/>
          </a:xfrm>
          <a:prstGeom prst="rect">
            <a:avLst/>
          </a:prstGeom>
        </p:spPr>
      </p:pic>
      <p:pic>
        <p:nvPicPr>
          <p:cNvPr id="3" name="Picture 2"/>
          <p:cNvPicPr>
            <a:picLocks noChangeAspect="1"/>
          </p:cNvPicPr>
          <p:nvPr/>
        </p:nvPicPr>
        <p:blipFill>
          <a:blip r:embed="rId5"/>
          <a:stretch>
            <a:fillRect/>
          </a:stretch>
        </p:blipFill>
        <p:spPr>
          <a:xfrm>
            <a:off x="3829187" y="2002942"/>
            <a:ext cx="3459887" cy="3953719"/>
          </a:xfrm>
          <a:prstGeom prst="rect">
            <a:avLst/>
          </a:prstGeom>
        </p:spPr>
      </p:pic>
      <p:pic>
        <p:nvPicPr>
          <p:cNvPr id="6" name="Picture 5"/>
          <p:cNvPicPr>
            <a:picLocks noChangeAspect="1"/>
          </p:cNvPicPr>
          <p:nvPr/>
        </p:nvPicPr>
        <p:blipFill>
          <a:blip r:embed="rId6"/>
          <a:stretch>
            <a:fillRect/>
          </a:stretch>
        </p:blipFill>
        <p:spPr>
          <a:xfrm>
            <a:off x="7434534" y="2002943"/>
            <a:ext cx="4248150" cy="3953718"/>
          </a:xfrm>
          <a:prstGeom prst="rect">
            <a:avLst/>
          </a:prstGeom>
        </p:spPr>
      </p:pic>
      <p:sp>
        <p:nvSpPr>
          <p:cNvPr id="10" name="TextBox 9">
            <a:extLst>
              <a:ext uri="{FF2B5EF4-FFF2-40B4-BE49-F238E27FC236}">
                <a16:creationId xmlns:a16="http://schemas.microsoft.com/office/drawing/2014/main" id="{0F17D85B-957E-4E41-A065-73DEF7442967}"/>
              </a:ext>
            </a:extLst>
          </p:cNvPr>
          <p:cNvSpPr txBox="1"/>
          <p:nvPr/>
        </p:nvSpPr>
        <p:spPr>
          <a:xfrm>
            <a:off x="3129234" y="755706"/>
            <a:ext cx="5762081" cy="58477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200" b="1" u="sng" dirty="0"/>
              <a:t>Progression Documents</a:t>
            </a:r>
          </a:p>
        </p:txBody>
      </p:sp>
    </p:spTree>
    <p:extLst>
      <p:ext uri="{BB962C8B-B14F-4D97-AF65-F5344CB8AC3E}">
        <p14:creationId xmlns:p14="http://schemas.microsoft.com/office/powerpoint/2010/main" val="37004638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Early Reading</a:t>
            </a:r>
          </a:p>
        </p:txBody>
      </p:sp>
      <p:sp>
        <p:nvSpPr>
          <p:cNvPr id="8" name="TextBox 7">
            <a:extLst>
              <a:ext uri="{FF2B5EF4-FFF2-40B4-BE49-F238E27FC236}">
                <a16:creationId xmlns:a16="http://schemas.microsoft.com/office/drawing/2014/main" id="{E88A9D4D-2FD0-4FED-8352-82E35BF292B0}"/>
              </a:ext>
            </a:extLst>
          </p:cNvPr>
          <p:cNvSpPr txBox="1"/>
          <p:nvPr/>
        </p:nvSpPr>
        <p:spPr>
          <a:xfrm>
            <a:off x="5053013" y="951587"/>
            <a:ext cx="2085973"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dirty="0"/>
              <a:t>EYFS</a:t>
            </a:r>
            <a:endParaRPr lang="en-GB" sz="3600" dirty="0"/>
          </a:p>
        </p:txBody>
      </p:sp>
      <p:sp>
        <p:nvSpPr>
          <p:cNvPr id="15" name="TextBox 14">
            <a:extLst>
              <a:ext uri="{FF2B5EF4-FFF2-40B4-BE49-F238E27FC236}">
                <a16:creationId xmlns:a16="http://schemas.microsoft.com/office/drawing/2014/main" id="{BB87E228-65C9-4A2E-A137-6059ACB82C4B}"/>
              </a:ext>
            </a:extLst>
          </p:cNvPr>
          <p:cNvSpPr txBox="1"/>
          <p:nvPr/>
        </p:nvSpPr>
        <p:spPr>
          <a:xfrm>
            <a:off x="287655" y="1876142"/>
            <a:ext cx="5167748" cy="4707778"/>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2054" name="Picture 6" descr="Five (5) Components of Reading :: Read Naturally, In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9712" y="2081334"/>
            <a:ext cx="4247257" cy="429739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BB87E228-65C9-4A2E-A137-6059ACB82C4B}"/>
              </a:ext>
            </a:extLst>
          </p:cNvPr>
          <p:cNvSpPr txBox="1"/>
          <p:nvPr/>
        </p:nvSpPr>
        <p:spPr>
          <a:xfrm>
            <a:off x="5767460" y="1889100"/>
            <a:ext cx="5967340" cy="5016758"/>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r>
              <a:rPr lang="en-GB" sz="3200" dirty="0"/>
              <a:t>In EYFS and KS1, reading lessons take the format of group reading. Children will either be reading with an adult, or completing an independent activity based on one of the essential components of reading.</a:t>
            </a:r>
          </a:p>
        </p:txBody>
      </p:sp>
    </p:spTree>
    <p:extLst>
      <p:ext uri="{BB962C8B-B14F-4D97-AF65-F5344CB8AC3E}">
        <p14:creationId xmlns:p14="http://schemas.microsoft.com/office/powerpoint/2010/main" val="21309950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Fluency</a:t>
            </a:r>
          </a:p>
        </p:txBody>
      </p:sp>
      <p:sp>
        <p:nvSpPr>
          <p:cNvPr id="15" name="TextBox 14">
            <a:extLst>
              <a:ext uri="{FF2B5EF4-FFF2-40B4-BE49-F238E27FC236}">
                <a16:creationId xmlns:a16="http://schemas.microsoft.com/office/drawing/2014/main" id="{BB87E228-65C9-4A2E-A137-6059ACB82C4B}"/>
              </a:ext>
            </a:extLst>
          </p:cNvPr>
          <p:cNvSpPr txBox="1"/>
          <p:nvPr/>
        </p:nvSpPr>
        <p:spPr>
          <a:xfrm>
            <a:off x="379094" y="1066245"/>
            <a:ext cx="11168471"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6" name="Picture 5"/>
          <p:cNvPicPr>
            <a:picLocks noChangeAspect="1"/>
          </p:cNvPicPr>
          <p:nvPr/>
        </p:nvPicPr>
        <p:blipFill rotWithShape="1">
          <a:blip r:embed="rId4"/>
          <a:srcRect t="10792"/>
          <a:stretch/>
        </p:blipFill>
        <p:spPr>
          <a:xfrm>
            <a:off x="758190" y="1397726"/>
            <a:ext cx="10371364" cy="5122844"/>
          </a:xfrm>
          <a:prstGeom prst="rect">
            <a:avLst/>
          </a:prstGeom>
        </p:spPr>
      </p:pic>
    </p:spTree>
    <p:extLst>
      <p:ext uri="{BB962C8B-B14F-4D97-AF65-F5344CB8AC3E}">
        <p14:creationId xmlns:p14="http://schemas.microsoft.com/office/powerpoint/2010/main" val="26147148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3240880" y="233"/>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Overviews</a:t>
            </a:r>
          </a:p>
        </p:txBody>
      </p:sp>
      <p:sp>
        <p:nvSpPr>
          <p:cNvPr id="8" name="TextBox 7">
            <a:extLst>
              <a:ext uri="{FF2B5EF4-FFF2-40B4-BE49-F238E27FC236}">
                <a16:creationId xmlns:a16="http://schemas.microsoft.com/office/drawing/2014/main" id="{E88A9D4D-2FD0-4FED-8352-82E35BF292B0}"/>
              </a:ext>
            </a:extLst>
          </p:cNvPr>
          <p:cNvSpPr txBox="1"/>
          <p:nvPr/>
        </p:nvSpPr>
        <p:spPr>
          <a:xfrm>
            <a:off x="0" y="0"/>
            <a:ext cx="2085973"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dirty="0"/>
              <a:t>Year 3</a:t>
            </a:r>
            <a:endParaRPr lang="en-GB" sz="3600" dirty="0"/>
          </a:p>
        </p:txBody>
      </p:sp>
      <p:sp>
        <p:nvSpPr>
          <p:cNvPr id="15" name="TextBox 14">
            <a:extLst>
              <a:ext uri="{FF2B5EF4-FFF2-40B4-BE49-F238E27FC236}">
                <a16:creationId xmlns:a16="http://schemas.microsoft.com/office/drawing/2014/main" id="{BB87E228-65C9-4A2E-A137-6059ACB82C4B}"/>
              </a:ext>
            </a:extLst>
          </p:cNvPr>
          <p:cNvSpPr txBox="1"/>
          <p:nvPr/>
        </p:nvSpPr>
        <p:spPr>
          <a:xfrm>
            <a:off x="236855" y="2022063"/>
            <a:ext cx="11711305" cy="4707778"/>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3" name="Picture 2">
            <a:extLst>
              <a:ext uri="{FF2B5EF4-FFF2-40B4-BE49-F238E27FC236}">
                <a16:creationId xmlns:a16="http://schemas.microsoft.com/office/drawing/2014/main" id="{89905CE0-7579-40D4-914B-19D20E604696}"/>
              </a:ext>
            </a:extLst>
          </p:cNvPr>
          <p:cNvPicPr>
            <a:picLocks noChangeAspect="1"/>
          </p:cNvPicPr>
          <p:nvPr/>
        </p:nvPicPr>
        <p:blipFill rotWithShape="1">
          <a:blip r:embed="rId4"/>
          <a:srcRect t="3200"/>
          <a:stretch/>
        </p:blipFill>
        <p:spPr>
          <a:xfrm>
            <a:off x="355600" y="2155372"/>
            <a:ext cx="11490960" cy="4422802"/>
          </a:xfrm>
          <a:prstGeom prst="rect">
            <a:avLst/>
          </a:prstGeom>
        </p:spPr>
      </p:pic>
      <p:sp>
        <p:nvSpPr>
          <p:cNvPr id="2" name="TextBox 1">
            <a:extLst>
              <a:ext uri="{FF2B5EF4-FFF2-40B4-BE49-F238E27FC236}">
                <a16:creationId xmlns:a16="http://schemas.microsoft.com/office/drawing/2014/main" id="{C4A3B34C-117F-05BB-F286-F5B31789F493}"/>
              </a:ext>
            </a:extLst>
          </p:cNvPr>
          <p:cNvSpPr txBox="1"/>
          <p:nvPr/>
        </p:nvSpPr>
        <p:spPr>
          <a:xfrm>
            <a:off x="4910613" y="1002723"/>
            <a:ext cx="2830715"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dirty="0"/>
              <a:t>Autumn 1</a:t>
            </a:r>
            <a:endParaRPr lang="en-GB" sz="3600" dirty="0"/>
          </a:p>
        </p:txBody>
      </p:sp>
    </p:spTree>
    <p:extLst>
      <p:ext uri="{BB962C8B-B14F-4D97-AF65-F5344CB8AC3E}">
        <p14:creationId xmlns:p14="http://schemas.microsoft.com/office/powerpoint/2010/main" val="27575498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3240880" y="233"/>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Overviews</a:t>
            </a:r>
          </a:p>
        </p:txBody>
      </p:sp>
      <p:sp>
        <p:nvSpPr>
          <p:cNvPr id="8" name="TextBox 7">
            <a:extLst>
              <a:ext uri="{FF2B5EF4-FFF2-40B4-BE49-F238E27FC236}">
                <a16:creationId xmlns:a16="http://schemas.microsoft.com/office/drawing/2014/main" id="{E88A9D4D-2FD0-4FED-8352-82E35BF292B0}"/>
              </a:ext>
            </a:extLst>
          </p:cNvPr>
          <p:cNvSpPr txBox="1"/>
          <p:nvPr/>
        </p:nvSpPr>
        <p:spPr>
          <a:xfrm>
            <a:off x="0" y="0"/>
            <a:ext cx="2085973"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dirty="0"/>
              <a:t>Year 3</a:t>
            </a:r>
            <a:endParaRPr lang="en-GB" sz="3600" dirty="0"/>
          </a:p>
        </p:txBody>
      </p:sp>
      <p:sp>
        <p:nvSpPr>
          <p:cNvPr id="15" name="TextBox 14">
            <a:extLst>
              <a:ext uri="{FF2B5EF4-FFF2-40B4-BE49-F238E27FC236}">
                <a16:creationId xmlns:a16="http://schemas.microsoft.com/office/drawing/2014/main" id="{BB87E228-65C9-4A2E-A137-6059ACB82C4B}"/>
              </a:ext>
            </a:extLst>
          </p:cNvPr>
          <p:cNvSpPr txBox="1"/>
          <p:nvPr/>
        </p:nvSpPr>
        <p:spPr>
          <a:xfrm>
            <a:off x="236855" y="2022063"/>
            <a:ext cx="11711305" cy="4707778"/>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sp>
        <p:nvSpPr>
          <p:cNvPr id="2" name="TextBox 1">
            <a:extLst>
              <a:ext uri="{FF2B5EF4-FFF2-40B4-BE49-F238E27FC236}">
                <a16:creationId xmlns:a16="http://schemas.microsoft.com/office/drawing/2014/main" id="{988FD138-A245-87D3-0660-B2BD661006EC}"/>
              </a:ext>
            </a:extLst>
          </p:cNvPr>
          <p:cNvSpPr txBox="1"/>
          <p:nvPr/>
        </p:nvSpPr>
        <p:spPr>
          <a:xfrm>
            <a:off x="4706426" y="1002154"/>
            <a:ext cx="329235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dirty="0"/>
              <a:t>Autumn 2</a:t>
            </a:r>
            <a:endParaRPr lang="en-GB" sz="3600" dirty="0"/>
          </a:p>
        </p:txBody>
      </p:sp>
      <p:pic>
        <p:nvPicPr>
          <p:cNvPr id="6" name="Picture 5">
            <a:extLst>
              <a:ext uri="{FF2B5EF4-FFF2-40B4-BE49-F238E27FC236}">
                <a16:creationId xmlns:a16="http://schemas.microsoft.com/office/drawing/2014/main" id="{41952762-6378-9658-31AD-1D9AD357F204}"/>
              </a:ext>
            </a:extLst>
          </p:cNvPr>
          <p:cNvPicPr>
            <a:picLocks noChangeAspect="1"/>
          </p:cNvPicPr>
          <p:nvPr/>
        </p:nvPicPr>
        <p:blipFill>
          <a:blip r:embed="rId4"/>
          <a:stretch>
            <a:fillRect/>
          </a:stretch>
        </p:blipFill>
        <p:spPr>
          <a:xfrm>
            <a:off x="404229" y="2250059"/>
            <a:ext cx="11252151" cy="4276075"/>
          </a:xfrm>
          <a:prstGeom prst="rect">
            <a:avLst/>
          </a:prstGeom>
        </p:spPr>
      </p:pic>
    </p:spTree>
    <p:extLst>
      <p:ext uri="{BB962C8B-B14F-4D97-AF65-F5344CB8AC3E}">
        <p14:creationId xmlns:p14="http://schemas.microsoft.com/office/powerpoint/2010/main" val="29470330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3240880" y="233"/>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Overviews</a:t>
            </a:r>
          </a:p>
        </p:txBody>
      </p:sp>
      <p:sp>
        <p:nvSpPr>
          <p:cNvPr id="8" name="TextBox 7">
            <a:extLst>
              <a:ext uri="{FF2B5EF4-FFF2-40B4-BE49-F238E27FC236}">
                <a16:creationId xmlns:a16="http://schemas.microsoft.com/office/drawing/2014/main" id="{E88A9D4D-2FD0-4FED-8352-82E35BF292B0}"/>
              </a:ext>
            </a:extLst>
          </p:cNvPr>
          <p:cNvSpPr txBox="1"/>
          <p:nvPr/>
        </p:nvSpPr>
        <p:spPr>
          <a:xfrm>
            <a:off x="0" y="0"/>
            <a:ext cx="2085973"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dirty="0"/>
              <a:t>Year 4</a:t>
            </a:r>
            <a:endParaRPr lang="en-GB" sz="3600" dirty="0"/>
          </a:p>
        </p:txBody>
      </p:sp>
      <p:sp>
        <p:nvSpPr>
          <p:cNvPr id="15" name="TextBox 14">
            <a:extLst>
              <a:ext uri="{FF2B5EF4-FFF2-40B4-BE49-F238E27FC236}">
                <a16:creationId xmlns:a16="http://schemas.microsoft.com/office/drawing/2014/main" id="{BB87E228-65C9-4A2E-A137-6059ACB82C4B}"/>
              </a:ext>
            </a:extLst>
          </p:cNvPr>
          <p:cNvSpPr txBox="1"/>
          <p:nvPr/>
        </p:nvSpPr>
        <p:spPr>
          <a:xfrm>
            <a:off x="236855" y="2022063"/>
            <a:ext cx="11711305" cy="4707778"/>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3" name="Picture 2">
            <a:extLst>
              <a:ext uri="{FF2B5EF4-FFF2-40B4-BE49-F238E27FC236}">
                <a16:creationId xmlns:a16="http://schemas.microsoft.com/office/drawing/2014/main" id="{5B40D073-D0E5-439A-89E8-B9CDC20BDAE0}"/>
              </a:ext>
            </a:extLst>
          </p:cNvPr>
          <p:cNvPicPr>
            <a:picLocks noChangeAspect="1"/>
          </p:cNvPicPr>
          <p:nvPr/>
        </p:nvPicPr>
        <p:blipFill rotWithShape="1">
          <a:blip r:embed="rId4"/>
          <a:srcRect t="2591"/>
          <a:stretch/>
        </p:blipFill>
        <p:spPr>
          <a:xfrm>
            <a:off x="361459" y="2116183"/>
            <a:ext cx="11424141" cy="4508137"/>
          </a:xfrm>
          <a:prstGeom prst="rect">
            <a:avLst/>
          </a:prstGeom>
        </p:spPr>
      </p:pic>
      <p:sp>
        <p:nvSpPr>
          <p:cNvPr id="2" name="TextBox 1">
            <a:extLst>
              <a:ext uri="{FF2B5EF4-FFF2-40B4-BE49-F238E27FC236}">
                <a16:creationId xmlns:a16="http://schemas.microsoft.com/office/drawing/2014/main" id="{65C71583-EB80-4382-BCB1-36DF21202979}"/>
              </a:ext>
            </a:extLst>
          </p:cNvPr>
          <p:cNvSpPr txBox="1"/>
          <p:nvPr/>
        </p:nvSpPr>
        <p:spPr>
          <a:xfrm>
            <a:off x="4910613" y="1002723"/>
            <a:ext cx="2830715"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dirty="0"/>
              <a:t>Autumn 1</a:t>
            </a:r>
            <a:endParaRPr lang="en-GB" sz="3600" dirty="0"/>
          </a:p>
        </p:txBody>
      </p:sp>
    </p:spTree>
    <p:extLst>
      <p:ext uri="{BB962C8B-B14F-4D97-AF65-F5344CB8AC3E}">
        <p14:creationId xmlns:p14="http://schemas.microsoft.com/office/powerpoint/2010/main" val="20438207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3240880" y="233"/>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Overviews</a:t>
            </a:r>
          </a:p>
        </p:txBody>
      </p:sp>
      <p:sp>
        <p:nvSpPr>
          <p:cNvPr id="8" name="TextBox 7">
            <a:extLst>
              <a:ext uri="{FF2B5EF4-FFF2-40B4-BE49-F238E27FC236}">
                <a16:creationId xmlns:a16="http://schemas.microsoft.com/office/drawing/2014/main" id="{E88A9D4D-2FD0-4FED-8352-82E35BF292B0}"/>
              </a:ext>
            </a:extLst>
          </p:cNvPr>
          <p:cNvSpPr txBox="1"/>
          <p:nvPr/>
        </p:nvSpPr>
        <p:spPr>
          <a:xfrm>
            <a:off x="0" y="0"/>
            <a:ext cx="2085973"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dirty="0"/>
              <a:t>Year 4</a:t>
            </a:r>
            <a:endParaRPr lang="en-GB" sz="3600" dirty="0"/>
          </a:p>
        </p:txBody>
      </p:sp>
      <p:sp>
        <p:nvSpPr>
          <p:cNvPr id="15" name="TextBox 14">
            <a:extLst>
              <a:ext uri="{FF2B5EF4-FFF2-40B4-BE49-F238E27FC236}">
                <a16:creationId xmlns:a16="http://schemas.microsoft.com/office/drawing/2014/main" id="{BB87E228-65C9-4A2E-A137-6059ACB82C4B}"/>
              </a:ext>
            </a:extLst>
          </p:cNvPr>
          <p:cNvSpPr txBox="1"/>
          <p:nvPr/>
        </p:nvSpPr>
        <p:spPr>
          <a:xfrm>
            <a:off x="236855" y="2022063"/>
            <a:ext cx="11711305" cy="4707778"/>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3" name="Picture 2">
            <a:extLst>
              <a:ext uri="{FF2B5EF4-FFF2-40B4-BE49-F238E27FC236}">
                <a16:creationId xmlns:a16="http://schemas.microsoft.com/office/drawing/2014/main" id="{7954BAFD-BA00-CFAA-F1A8-31A07632ACAA}"/>
              </a:ext>
            </a:extLst>
          </p:cNvPr>
          <p:cNvPicPr>
            <a:picLocks noChangeAspect="1"/>
          </p:cNvPicPr>
          <p:nvPr/>
        </p:nvPicPr>
        <p:blipFill>
          <a:blip r:embed="rId4"/>
          <a:stretch>
            <a:fillRect/>
          </a:stretch>
        </p:blipFill>
        <p:spPr>
          <a:xfrm>
            <a:off x="497150" y="2264438"/>
            <a:ext cx="11168108" cy="4223028"/>
          </a:xfrm>
          <a:prstGeom prst="rect">
            <a:avLst/>
          </a:prstGeom>
        </p:spPr>
      </p:pic>
      <p:sp>
        <p:nvSpPr>
          <p:cNvPr id="6" name="TextBox 5">
            <a:extLst>
              <a:ext uri="{FF2B5EF4-FFF2-40B4-BE49-F238E27FC236}">
                <a16:creationId xmlns:a16="http://schemas.microsoft.com/office/drawing/2014/main" id="{D7CFE027-83BE-E621-67CB-FC273ACFBD00}"/>
              </a:ext>
            </a:extLst>
          </p:cNvPr>
          <p:cNvSpPr txBox="1"/>
          <p:nvPr/>
        </p:nvSpPr>
        <p:spPr>
          <a:xfrm>
            <a:off x="4706426" y="1002154"/>
            <a:ext cx="329235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dirty="0"/>
              <a:t>Autumn 2</a:t>
            </a:r>
            <a:endParaRPr lang="en-GB" sz="3600" dirty="0"/>
          </a:p>
        </p:txBody>
      </p:sp>
    </p:spTree>
    <p:extLst>
      <p:ext uri="{BB962C8B-B14F-4D97-AF65-F5344CB8AC3E}">
        <p14:creationId xmlns:p14="http://schemas.microsoft.com/office/powerpoint/2010/main" val="24951364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3240880" y="233"/>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Overviews</a:t>
            </a:r>
          </a:p>
        </p:txBody>
      </p:sp>
      <p:sp>
        <p:nvSpPr>
          <p:cNvPr id="8" name="TextBox 7">
            <a:extLst>
              <a:ext uri="{FF2B5EF4-FFF2-40B4-BE49-F238E27FC236}">
                <a16:creationId xmlns:a16="http://schemas.microsoft.com/office/drawing/2014/main" id="{E88A9D4D-2FD0-4FED-8352-82E35BF292B0}"/>
              </a:ext>
            </a:extLst>
          </p:cNvPr>
          <p:cNvSpPr txBox="1"/>
          <p:nvPr/>
        </p:nvSpPr>
        <p:spPr>
          <a:xfrm>
            <a:off x="0" y="0"/>
            <a:ext cx="2085973"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dirty="0"/>
              <a:t>Year 5</a:t>
            </a:r>
            <a:endParaRPr lang="en-GB" sz="3600" dirty="0"/>
          </a:p>
        </p:txBody>
      </p:sp>
      <p:sp>
        <p:nvSpPr>
          <p:cNvPr id="15" name="TextBox 14">
            <a:extLst>
              <a:ext uri="{FF2B5EF4-FFF2-40B4-BE49-F238E27FC236}">
                <a16:creationId xmlns:a16="http://schemas.microsoft.com/office/drawing/2014/main" id="{BB87E228-65C9-4A2E-A137-6059ACB82C4B}"/>
              </a:ext>
            </a:extLst>
          </p:cNvPr>
          <p:cNvSpPr txBox="1"/>
          <p:nvPr/>
        </p:nvSpPr>
        <p:spPr>
          <a:xfrm>
            <a:off x="236855" y="2022063"/>
            <a:ext cx="11711305" cy="4707778"/>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3" name="Picture 2">
            <a:extLst>
              <a:ext uri="{FF2B5EF4-FFF2-40B4-BE49-F238E27FC236}">
                <a16:creationId xmlns:a16="http://schemas.microsoft.com/office/drawing/2014/main" id="{170FB77B-1C07-489A-AEDE-4A61E7AC6751}"/>
              </a:ext>
            </a:extLst>
          </p:cNvPr>
          <p:cNvPicPr>
            <a:picLocks noChangeAspect="1"/>
          </p:cNvPicPr>
          <p:nvPr/>
        </p:nvPicPr>
        <p:blipFill rotWithShape="1">
          <a:blip r:embed="rId4"/>
          <a:srcRect t="2848"/>
          <a:stretch/>
        </p:blipFill>
        <p:spPr>
          <a:xfrm>
            <a:off x="396239" y="2142309"/>
            <a:ext cx="11379201" cy="4491411"/>
          </a:xfrm>
          <a:prstGeom prst="rect">
            <a:avLst/>
          </a:prstGeom>
        </p:spPr>
      </p:pic>
      <p:sp>
        <p:nvSpPr>
          <p:cNvPr id="2" name="TextBox 1">
            <a:extLst>
              <a:ext uri="{FF2B5EF4-FFF2-40B4-BE49-F238E27FC236}">
                <a16:creationId xmlns:a16="http://schemas.microsoft.com/office/drawing/2014/main" id="{38540D91-8019-2AAE-4FD9-D5416BD087DE}"/>
              </a:ext>
            </a:extLst>
          </p:cNvPr>
          <p:cNvSpPr txBox="1"/>
          <p:nvPr/>
        </p:nvSpPr>
        <p:spPr>
          <a:xfrm>
            <a:off x="4910613" y="1002723"/>
            <a:ext cx="2830715"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dirty="0"/>
              <a:t>Autumn 1</a:t>
            </a:r>
            <a:endParaRPr lang="en-GB" sz="3600" dirty="0"/>
          </a:p>
        </p:txBody>
      </p:sp>
    </p:spTree>
    <p:extLst>
      <p:ext uri="{BB962C8B-B14F-4D97-AF65-F5344CB8AC3E}">
        <p14:creationId xmlns:p14="http://schemas.microsoft.com/office/powerpoint/2010/main" val="3853505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3240880" y="233"/>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Overviews</a:t>
            </a:r>
          </a:p>
        </p:txBody>
      </p:sp>
      <p:sp>
        <p:nvSpPr>
          <p:cNvPr id="8" name="TextBox 7">
            <a:extLst>
              <a:ext uri="{FF2B5EF4-FFF2-40B4-BE49-F238E27FC236}">
                <a16:creationId xmlns:a16="http://schemas.microsoft.com/office/drawing/2014/main" id="{E88A9D4D-2FD0-4FED-8352-82E35BF292B0}"/>
              </a:ext>
            </a:extLst>
          </p:cNvPr>
          <p:cNvSpPr txBox="1"/>
          <p:nvPr/>
        </p:nvSpPr>
        <p:spPr>
          <a:xfrm>
            <a:off x="0" y="0"/>
            <a:ext cx="2085973"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dirty="0"/>
              <a:t>Year 5</a:t>
            </a:r>
            <a:endParaRPr lang="en-GB" sz="3600" dirty="0"/>
          </a:p>
        </p:txBody>
      </p:sp>
      <p:sp>
        <p:nvSpPr>
          <p:cNvPr id="15" name="TextBox 14">
            <a:extLst>
              <a:ext uri="{FF2B5EF4-FFF2-40B4-BE49-F238E27FC236}">
                <a16:creationId xmlns:a16="http://schemas.microsoft.com/office/drawing/2014/main" id="{BB87E228-65C9-4A2E-A137-6059ACB82C4B}"/>
              </a:ext>
            </a:extLst>
          </p:cNvPr>
          <p:cNvSpPr txBox="1"/>
          <p:nvPr/>
        </p:nvSpPr>
        <p:spPr>
          <a:xfrm>
            <a:off x="236855" y="2022063"/>
            <a:ext cx="11711305" cy="4707778"/>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7" name="Picture 6">
            <a:extLst>
              <a:ext uri="{FF2B5EF4-FFF2-40B4-BE49-F238E27FC236}">
                <a16:creationId xmlns:a16="http://schemas.microsoft.com/office/drawing/2014/main" id="{91078FF0-FD0D-EBD6-A8E2-DE598FD9E0E1}"/>
              </a:ext>
            </a:extLst>
          </p:cNvPr>
          <p:cNvPicPr>
            <a:picLocks noChangeAspect="1"/>
          </p:cNvPicPr>
          <p:nvPr/>
        </p:nvPicPr>
        <p:blipFill>
          <a:blip r:embed="rId4"/>
          <a:stretch>
            <a:fillRect/>
          </a:stretch>
        </p:blipFill>
        <p:spPr>
          <a:xfrm>
            <a:off x="506028" y="2242105"/>
            <a:ext cx="11132597" cy="4267694"/>
          </a:xfrm>
          <a:prstGeom prst="rect">
            <a:avLst/>
          </a:prstGeom>
        </p:spPr>
      </p:pic>
      <p:sp>
        <p:nvSpPr>
          <p:cNvPr id="11" name="TextBox 10">
            <a:extLst>
              <a:ext uri="{FF2B5EF4-FFF2-40B4-BE49-F238E27FC236}">
                <a16:creationId xmlns:a16="http://schemas.microsoft.com/office/drawing/2014/main" id="{AB85B791-9001-1B16-73CF-F20613CD2E50}"/>
              </a:ext>
            </a:extLst>
          </p:cNvPr>
          <p:cNvSpPr txBox="1"/>
          <p:nvPr/>
        </p:nvSpPr>
        <p:spPr>
          <a:xfrm>
            <a:off x="4706426" y="1002154"/>
            <a:ext cx="329235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dirty="0"/>
              <a:t>Autumn 2</a:t>
            </a:r>
            <a:endParaRPr lang="en-GB" sz="3600" dirty="0"/>
          </a:p>
        </p:txBody>
      </p:sp>
    </p:spTree>
    <p:extLst>
      <p:ext uri="{BB962C8B-B14F-4D97-AF65-F5344CB8AC3E}">
        <p14:creationId xmlns:p14="http://schemas.microsoft.com/office/powerpoint/2010/main" val="9127098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3240880" y="233"/>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Overviews</a:t>
            </a:r>
          </a:p>
        </p:txBody>
      </p:sp>
      <p:sp>
        <p:nvSpPr>
          <p:cNvPr id="8" name="TextBox 7">
            <a:extLst>
              <a:ext uri="{FF2B5EF4-FFF2-40B4-BE49-F238E27FC236}">
                <a16:creationId xmlns:a16="http://schemas.microsoft.com/office/drawing/2014/main" id="{E88A9D4D-2FD0-4FED-8352-82E35BF292B0}"/>
              </a:ext>
            </a:extLst>
          </p:cNvPr>
          <p:cNvSpPr txBox="1"/>
          <p:nvPr/>
        </p:nvSpPr>
        <p:spPr>
          <a:xfrm>
            <a:off x="0" y="0"/>
            <a:ext cx="2085973"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dirty="0"/>
              <a:t>Year 6</a:t>
            </a:r>
            <a:endParaRPr lang="en-GB" sz="3600" dirty="0"/>
          </a:p>
        </p:txBody>
      </p:sp>
      <p:sp>
        <p:nvSpPr>
          <p:cNvPr id="15" name="TextBox 14">
            <a:extLst>
              <a:ext uri="{FF2B5EF4-FFF2-40B4-BE49-F238E27FC236}">
                <a16:creationId xmlns:a16="http://schemas.microsoft.com/office/drawing/2014/main" id="{BB87E228-65C9-4A2E-A137-6059ACB82C4B}"/>
              </a:ext>
            </a:extLst>
          </p:cNvPr>
          <p:cNvSpPr txBox="1"/>
          <p:nvPr/>
        </p:nvSpPr>
        <p:spPr>
          <a:xfrm>
            <a:off x="236855" y="2022063"/>
            <a:ext cx="11711305" cy="4707778"/>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sp>
        <p:nvSpPr>
          <p:cNvPr id="10" name="TextBox 9">
            <a:extLst>
              <a:ext uri="{FF2B5EF4-FFF2-40B4-BE49-F238E27FC236}">
                <a16:creationId xmlns:a16="http://schemas.microsoft.com/office/drawing/2014/main" id="{CB927FE4-CECF-47DD-AF43-AF6D1FDEBF13}"/>
              </a:ext>
            </a:extLst>
          </p:cNvPr>
          <p:cNvSpPr txBox="1"/>
          <p:nvPr/>
        </p:nvSpPr>
        <p:spPr>
          <a:xfrm>
            <a:off x="4910613" y="1002723"/>
            <a:ext cx="2830715"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dirty="0"/>
              <a:t>Autumn 1</a:t>
            </a:r>
            <a:endParaRPr lang="en-GB" sz="3600" dirty="0"/>
          </a:p>
        </p:txBody>
      </p:sp>
      <p:pic>
        <p:nvPicPr>
          <p:cNvPr id="3" name="Picture 2">
            <a:extLst>
              <a:ext uri="{FF2B5EF4-FFF2-40B4-BE49-F238E27FC236}">
                <a16:creationId xmlns:a16="http://schemas.microsoft.com/office/drawing/2014/main" id="{3956CB96-A027-4A6D-864B-8E6A18D24B00}"/>
              </a:ext>
            </a:extLst>
          </p:cNvPr>
          <p:cNvPicPr>
            <a:picLocks noChangeAspect="1"/>
          </p:cNvPicPr>
          <p:nvPr/>
        </p:nvPicPr>
        <p:blipFill rotWithShape="1">
          <a:blip r:embed="rId4"/>
          <a:srcRect t="2625"/>
          <a:stretch/>
        </p:blipFill>
        <p:spPr>
          <a:xfrm>
            <a:off x="429472" y="2129246"/>
            <a:ext cx="11326070" cy="4438689"/>
          </a:xfrm>
          <a:prstGeom prst="rect">
            <a:avLst/>
          </a:prstGeom>
        </p:spPr>
      </p:pic>
    </p:spTree>
    <p:extLst>
      <p:ext uri="{BB962C8B-B14F-4D97-AF65-F5344CB8AC3E}">
        <p14:creationId xmlns:p14="http://schemas.microsoft.com/office/powerpoint/2010/main" val="42217107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3240880" y="233"/>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Overviews</a:t>
            </a:r>
          </a:p>
        </p:txBody>
      </p:sp>
      <p:sp>
        <p:nvSpPr>
          <p:cNvPr id="8" name="TextBox 7">
            <a:extLst>
              <a:ext uri="{FF2B5EF4-FFF2-40B4-BE49-F238E27FC236}">
                <a16:creationId xmlns:a16="http://schemas.microsoft.com/office/drawing/2014/main" id="{E88A9D4D-2FD0-4FED-8352-82E35BF292B0}"/>
              </a:ext>
            </a:extLst>
          </p:cNvPr>
          <p:cNvSpPr txBox="1"/>
          <p:nvPr/>
        </p:nvSpPr>
        <p:spPr>
          <a:xfrm>
            <a:off x="0" y="0"/>
            <a:ext cx="2085973"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dirty="0"/>
              <a:t>Year 6</a:t>
            </a:r>
            <a:endParaRPr lang="en-GB" sz="3600" dirty="0"/>
          </a:p>
        </p:txBody>
      </p:sp>
      <p:sp>
        <p:nvSpPr>
          <p:cNvPr id="15" name="TextBox 14">
            <a:extLst>
              <a:ext uri="{FF2B5EF4-FFF2-40B4-BE49-F238E27FC236}">
                <a16:creationId xmlns:a16="http://schemas.microsoft.com/office/drawing/2014/main" id="{BB87E228-65C9-4A2E-A137-6059ACB82C4B}"/>
              </a:ext>
            </a:extLst>
          </p:cNvPr>
          <p:cNvSpPr txBox="1"/>
          <p:nvPr/>
        </p:nvSpPr>
        <p:spPr>
          <a:xfrm>
            <a:off x="236853" y="2004474"/>
            <a:ext cx="11711305" cy="4707778"/>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3" name="Picture 2">
            <a:extLst>
              <a:ext uri="{FF2B5EF4-FFF2-40B4-BE49-F238E27FC236}">
                <a16:creationId xmlns:a16="http://schemas.microsoft.com/office/drawing/2014/main" id="{BA2D0E10-A13B-9972-5E3A-5F19EA3E859E}"/>
              </a:ext>
            </a:extLst>
          </p:cNvPr>
          <p:cNvPicPr>
            <a:picLocks noChangeAspect="1"/>
          </p:cNvPicPr>
          <p:nvPr/>
        </p:nvPicPr>
        <p:blipFill>
          <a:blip r:embed="rId4"/>
          <a:stretch>
            <a:fillRect/>
          </a:stretch>
        </p:blipFill>
        <p:spPr>
          <a:xfrm>
            <a:off x="408373" y="2155725"/>
            <a:ext cx="11248008" cy="4440453"/>
          </a:xfrm>
          <a:prstGeom prst="rect">
            <a:avLst/>
          </a:prstGeom>
        </p:spPr>
      </p:pic>
      <p:sp>
        <p:nvSpPr>
          <p:cNvPr id="9" name="TextBox 8">
            <a:extLst>
              <a:ext uri="{FF2B5EF4-FFF2-40B4-BE49-F238E27FC236}">
                <a16:creationId xmlns:a16="http://schemas.microsoft.com/office/drawing/2014/main" id="{F72D7389-4070-DFE3-4684-78BAC14FA0BB}"/>
              </a:ext>
            </a:extLst>
          </p:cNvPr>
          <p:cNvSpPr txBox="1"/>
          <p:nvPr/>
        </p:nvSpPr>
        <p:spPr>
          <a:xfrm>
            <a:off x="4706426" y="1002154"/>
            <a:ext cx="329235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dirty="0"/>
              <a:t>Autumn 2</a:t>
            </a:r>
            <a:endParaRPr lang="en-GB" sz="3600" dirty="0"/>
          </a:p>
        </p:txBody>
      </p:sp>
    </p:spTree>
    <p:extLst>
      <p:ext uri="{BB962C8B-B14F-4D97-AF65-F5344CB8AC3E}">
        <p14:creationId xmlns:p14="http://schemas.microsoft.com/office/powerpoint/2010/main" val="24917474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3240880" y="233"/>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Disciplinary Reading</a:t>
            </a:r>
          </a:p>
        </p:txBody>
      </p:sp>
      <p:sp>
        <p:nvSpPr>
          <p:cNvPr id="15" name="TextBox 14">
            <a:extLst>
              <a:ext uri="{FF2B5EF4-FFF2-40B4-BE49-F238E27FC236}">
                <a16:creationId xmlns:a16="http://schemas.microsoft.com/office/drawing/2014/main" id="{BB87E228-65C9-4A2E-A137-6059ACB82C4B}"/>
              </a:ext>
            </a:extLst>
          </p:cNvPr>
          <p:cNvSpPr txBox="1"/>
          <p:nvPr/>
        </p:nvSpPr>
        <p:spPr>
          <a:xfrm>
            <a:off x="324984" y="942668"/>
            <a:ext cx="11711305"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3" name="Picture 2">
            <a:extLst>
              <a:ext uri="{FF2B5EF4-FFF2-40B4-BE49-F238E27FC236}">
                <a16:creationId xmlns:a16="http://schemas.microsoft.com/office/drawing/2014/main" id="{E98A08D3-FBCD-4552-B4E0-EA0A0563229D}"/>
              </a:ext>
            </a:extLst>
          </p:cNvPr>
          <p:cNvPicPr>
            <a:picLocks noChangeAspect="1"/>
          </p:cNvPicPr>
          <p:nvPr/>
        </p:nvPicPr>
        <p:blipFill>
          <a:blip r:embed="rId2"/>
          <a:stretch>
            <a:fillRect/>
          </a:stretch>
        </p:blipFill>
        <p:spPr>
          <a:xfrm>
            <a:off x="478422" y="1130637"/>
            <a:ext cx="6348506" cy="2514217"/>
          </a:xfrm>
          <a:prstGeom prst="rect">
            <a:avLst/>
          </a:prstGeom>
          <a:ln>
            <a:solidFill>
              <a:schemeClr val="tx1"/>
            </a:solidFill>
          </a:ln>
        </p:spPr>
      </p:pic>
      <p:pic>
        <p:nvPicPr>
          <p:cNvPr id="5" name="Picture 4">
            <a:extLst>
              <a:ext uri="{FF2B5EF4-FFF2-40B4-BE49-F238E27FC236}">
                <a16:creationId xmlns:a16="http://schemas.microsoft.com/office/drawing/2014/main" id="{86B81D98-AEF7-B489-395D-5B835E651465}"/>
              </a:ext>
            </a:extLst>
          </p:cNvPr>
          <p:cNvPicPr>
            <a:picLocks noChangeAspect="1"/>
          </p:cNvPicPr>
          <p:nvPr/>
        </p:nvPicPr>
        <p:blipFill>
          <a:blip r:embed="rId3"/>
          <a:stretch>
            <a:fillRect/>
          </a:stretch>
        </p:blipFill>
        <p:spPr>
          <a:xfrm>
            <a:off x="4811697" y="3824866"/>
            <a:ext cx="7055319" cy="2606019"/>
          </a:xfrm>
          <a:prstGeom prst="rect">
            <a:avLst/>
          </a:prstGeom>
        </p:spPr>
      </p:pic>
      <p:sp>
        <p:nvSpPr>
          <p:cNvPr id="9" name="TextBox 8">
            <a:extLst>
              <a:ext uri="{FF2B5EF4-FFF2-40B4-BE49-F238E27FC236}">
                <a16:creationId xmlns:a16="http://schemas.microsoft.com/office/drawing/2014/main" id="{E7C1F20E-DE84-DB2C-FBC2-6D0E86979BB3}"/>
              </a:ext>
            </a:extLst>
          </p:cNvPr>
          <p:cNvSpPr txBox="1"/>
          <p:nvPr/>
        </p:nvSpPr>
        <p:spPr>
          <a:xfrm>
            <a:off x="7174714" y="1306730"/>
            <a:ext cx="4513789" cy="1938992"/>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dirty="0"/>
              <a:t>Children making connections between their English work and their Spatial Sense geography unit involving midnight sun and polar nights.</a:t>
            </a:r>
          </a:p>
        </p:txBody>
      </p:sp>
      <p:sp>
        <p:nvSpPr>
          <p:cNvPr id="10" name="TextBox 9">
            <a:extLst>
              <a:ext uri="{FF2B5EF4-FFF2-40B4-BE49-F238E27FC236}">
                <a16:creationId xmlns:a16="http://schemas.microsoft.com/office/drawing/2014/main" id="{5018BF92-B045-F1B5-CBE8-074A6602B816}"/>
              </a:ext>
            </a:extLst>
          </p:cNvPr>
          <p:cNvSpPr txBox="1"/>
          <p:nvPr/>
        </p:nvSpPr>
        <p:spPr>
          <a:xfrm>
            <a:off x="571209" y="4011556"/>
            <a:ext cx="3645686" cy="1938992"/>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dirty="0"/>
              <a:t>Children making connections between their English work and their science work – animals and their habitats.</a:t>
            </a:r>
          </a:p>
        </p:txBody>
      </p:sp>
    </p:spTree>
    <p:extLst>
      <p:ext uri="{BB962C8B-B14F-4D97-AF65-F5344CB8AC3E}">
        <p14:creationId xmlns:p14="http://schemas.microsoft.com/office/powerpoint/2010/main" val="14924524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83428" y="0"/>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Cross-Curricular</a:t>
            </a:r>
          </a:p>
        </p:txBody>
      </p:sp>
      <p:sp>
        <p:nvSpPr>
          <p:cNvPr id="15" name="TextBox 14">
            <a:extLst>
              <a:ext uri="{FF2B5EF4-FFF2-40B4-BE49-F238E27FC236}">
                <a16:creationId xmlns:a16="http://schemas.microsoft.com/office/drawing/2014/main" id="{BB87E228-65C9-4A2E-A137-6059ACB82C4B}"/>
              </a:ext>
            </a:extLst>
          </p:cNvPr>
          <p:cNvSpPr txBox="1"/>
          <p:nvPr/>
        </p:nvSpPr>
        <p:spPr>
          <a:xfrm>
            <a:off x="618693" y="960196"/>
            <a:ext cx="11163732" cy="234660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nSpc>
                <a:spcPct val="115000"/>
              </a:lnSpc>
              <a:spcAft>
                <a:spcPts val="1000"/>
              </a:spcAft>
            </a:pPr>
            <a:r>
              <a:rPr lang="en-GB" sz="1600" dirty="0">
                <a:effectLst/>
                <a:latin typeface="XCCW Joined 10a" panose="03050602040000000000" pitchFamily="66" charset="0"/>
                <a:ea typeface="Times New Roman" panose="02020603050405020304" pitchFamily="18" charset="0"/>
                <a:cs typeface="Calibri" panose="020F0502020204030204" pitchFamily="34" charset="0"/>
              </a:rPr>
              <a:t>Using our English Curriculum, teachers will seek to take advantage of opportunities to make cross-curricular links, providing children with a variety of fiction and non-fiction books which closely link to the theme. The English curriculum has been carefully planned and selected to ensure children are exposed to a range of high-quality literature that focuses on a diverse range of topics and themes. With these links in mind, teachers will plan for pupils to practise and apply the skills, knowledge and understanding acquired through Reading lessons to other areas of the curriculum. This may include teacher modelling and shared reading activities.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7185E1D5-3D8F-4087-A567-184EAF05C99D}"/>
              </a:ext>
            </a:extLst>
          </p:cNvPr>
          <p:cNvPicPr>
            <a:picLocks noChangeAspect="1"/>
          </p:cNvPicPr>
          <p:nvPr/>
        </p:nvPicPr>
        <p:blipFill>
          <a:blip r:embed="rId2"/>
          <a:stretch>
            <a:fillRect/>
          </a:stretch>
        </p:blipFill>
        <p:spPr>
          <a:xfrm>
            <a:off x="1894044" y="4134156"/>
            <a:ext cx="8256272" cy="2621038"/>
          </a:xfrm>
          <a:prstGeom prst="rect">
            <a:avLst/>
          </a:prstGeom>
        </p:spPr>
      </p:pic>
      <p:sp>
        <p:nvSpPr>
          <p:cNvPr id="9" name="TextBox 8">
            <a:extLst>
              <a:ext uri="{FF2B5EF4-FFF2-40B4-BE49-F238E27FC236}">
                <a16:creationId xmlns:a16="http://schemas.microsoft.com/office/drawing/2014/main" id="{0A2D9FF2-A338-4F37-8A45-7F184BF140BC}"/>
              </a:ext>
            </a:extLst>
          </p:cNvPr>
          <p:cNvSpPr txBox="1"/>
          <p:nvPr/>
        </p:nvSpPr>
        <p:spPr>
          <a:xfrm>
            <a:off x="2747960" y="3463616"/>
            <a:ext cx="3274220" cy="33855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600" b="1" u="sng" dirty="0"/>
              <a:t>Black History Month</a:t>
            </a:r>
          </a:p>
        </p:txBody>
      </p:sp>
      <p:cxnSp>
        <p:nvCxnSpPr>
          <p:cNvPr id="10" name="Straight Arrow Connector 9">
            <a:extLst>
              <a:ext uri="{FF2B5EF4-FFF2-40B4-BE49-F238E27FC236}">
                <a16:creationId xmlns:a16="http://schemas.microsoft.com/office/drawing/2014/main" id="{A05417B1-C36B-4E95-B33F-E0FC939578C6}"/>
              </a:ext>
            </a:extLst>
          </p:cNvPr>
          <p:cNvCxnSpPr>
            <a:cxnSpLocks/>
          </p:cNvCxnSpPr>
          <p:nvPr/>
        </p:nvCxnSpPr>
        <p:spPr>
          <a:xfrm>
            <a:off x="4385070" y="3802170"/>
            <a:ext cx="0" cy="331986"/>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13" name="Straight Arrow Connector 12">
            <a:extLst>
              <a:ext uri="{FF2B5EF4-FFF2-40B4-BE49-F238E27FC236}">
                <a16:creationId xmlns:a16="http://schemas.microsoft.com/office/drawing/2014/main" id="{FFC46CDC-A1FF-4145-B4D4-618A5709ED3D}"/>
              </a:ext>
            </a:extLst>
          </p:cNvPr>
          <p:cNvCxnSpPr>
            <a:cxnSpLocks/>
          </p:cNvCxnSpPr>
          <p:nvPr/>
        </p:nvCxnSpPr>
        <p:spPr>
          <a:xfrm>
            <a:off x="1484691" y="6525369"/>
            <a:ext cx="409353" cy="0"/>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
        <p:nvSpPr>
          <p:cNvPr id="16" name="TextBox 15">
            <a:extLst>
              <a:ext uri="{FF2B5EF4-FFF2-40B4-BE49-F238E27FC236}">
                <a16:creationId xmlns:a16="http://schemas.microsoft.com/office/drawing/2014/main" id="{0FE9F863-72FB-41AA-9C6B-DE2C0541C1DE}"/>
              </a:ext>
            </a:extLst>
          </p:cNvPr>
          <p:cNvSpPr txBox="1"/>
          <p:nvPr/>
        </p:nvSpPr>
        <p:spPr>
          <a:xfrm>
            <a:off x="53268" y="5370199"/>
            <a:ext cx="1371421" cy="116955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400" b="1" u="sng" dirty="0"/>
              <a:t>Supporting </a:t>
            </a:r>
          </a:p>
          <a:p>
            <a:pPr algn="ctr"/>
            <a:r>
              <a:rPr lang="en-GB" sz="1400" b="1" u="sng" dirty="0"/>
              <a:t>pre-learning for Year 6 </a:t>
            </a:r>
          </a:p>
          <a:p>
            <a:pPr algn="ctr"/>
            <a:r>
              <a:rPr lang="en-GB" sz="1400" b="1" u="sng" dirty="0"/>
              <a:t>(WW2 P)</a:t>
            </a:r>
          </a:p>
        </p:txBody>
      </p:sp>
      <p:sp>
        <p:nvSpPr>
          <p:cNvPr id="17" name="TextBox 16">
            <a:extLst>
              <a:ext uri="{FF2B5EF4-FFF2-40B4-BE49-F238E27FC236}">
                <a16:creationId xmlns:a16="http://schemas.microsoft.com/office/drawing/2014/main" id="{20DF6735-6EAE-4322-B535-33E6504EE2D3}"/>
              </a:ext>
            </a:extLst>
          </p:cNvPr>
          <p:cNvSpPr txBox="1"/>
          <p:nvPr/>
        </p:nvSpPr>
        <p:spPr>
          <a:xfrm>
            <a:off x="53268" y="3968163"/>
            <a:ext cx="1371421" cy="116955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400" b="1" u="sng" dirty="0"/>
              <a:t>Supports pre-learning for Year 5 (Slavery)</a:t>
            </a:r>
          </a:p>
        </p:txBody>
      </p:sp>
      <p:cxnSp>
        <p:nvCxnSpPr>
          <p:cNvPr id="18" name="Straight Arrow Connector 17">
            <a:extLst>
              <a:ext uri="{FF2B5EF4-FFF2-40B4-BE49-F238E27FC236}">
                <a16:creationId xmlns:a16="http://schemas.microsoft.com/office/drawing/2014/main" id="{8A6121E9-CF58-48FD-BE83-620CAE7A728C}"/>
              </a:ext>
            </a:extLst>
          </p:cNvPr>
          <p:cNvCxnSpPr>
            <a:cxnSpLocks/>
          </p:cNvCxnSpPr>
          <p:nvPr/>
        </p:nvCxnSpPr>
        <p:spPr>
          <a:xfrm>
            <a:off x="1484690" y="4999889"/>
            <a:ext cx="3593337" cy="646309"/>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45027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8C724A3E-FC5F-4D51-8A8B-286E6FD6C51B}"/>
              </a:ext>
            </a:extLst>
          </p:cNvPr>
          <p:cNvSpPr txBox="1"/>
          <p:nvPr/>
        </p:nvSpPr>
        <p:spPr>
          <a:xfrm>
            <a:off x="603876" y="173867"/>
            <a:ext cx="10791422" cy="523220"/>
          </a:xfrm>
          <a:prstGeom prst="rect">
            <a:avLst/>
          </a:prstGeom>
          <a:solidFill>
            <a:schemeClr val="accent5">
              <a:lumMod val="20000"/>
              <a:lumOff val="80000"/>
            </a:schemeClr>
          </a:solidFill>
          <a:ln>
            <a:solidFill>
              <a:schemeClr val="tx1"/>
            </a:solidFill>
          </a:ln>
          <a:effectLst>
            <a:outerShdw blurRad="50800" dist="38100" dir="5400000" algn="t" rotWithShape="0">
              <a:prstClr val="black">
                <a:alpha val="40000"/>
              </a:prstClr>
            </a:outerShdw>
          </a:effectLst>
        </p:spPr>
        <p:txBody>
          <a:bodyPr wrap="square" rtlCol="0">
            <a:spAutoFit/>
          </a:bodyPr>
          <a:lstStyle/>
          <a:p>
            <a:pPr algn="ctr"/>
            <a:r>
              <a:rPr lang="en-GB" sz="2800" b="1" dirty="0">
                <a:latin typeface="XCCW Joined 10a" panose="03050602040000000000" pitchFamily="66" charset="0"/>
                <a:cs typeface="Arial" panose="020B0604020202020204" pitchFamily="34" charset="0"/>
              </a:rPr>
              <a:t>KS2 Whole Class Reading Journey</a:t>
            </a:r>
          </a:p>
        </p:txBody>
      </p:sp>
      <p:graphicFrame>
        <p:nvGraphicFramePr>
          <p:cNvPr id="2" name="Table 2">
            <a:extLst>
              <a:ext uri="{FF2B5EF4-FFF2-40B4-BE49-F238E27FC236}">
                <a16:creationId xmlns:a16="http://schemas.microsoft.com/office/drawing/2014/main" id="{83318AB5-C862-4ACB-87C3-93FBE21A954E}"/>
              </a:ext>
            </a:extLst>
          </p:cNvPr>
          <p:cNvGraphicFramePr>
            <a:graphicFrameLocks noGrp="1"/>
          </p:cNvGraphicFramePr>
          <p:nvPr>
            <p:extLst>
              <p:ext uri="{D42A27DB-BD31-4B8C-83A1-F6EECF244321}">
                <p14:modId xmlns:p14="http://schemas.microsoft.com/office/powerpoint/2010/main" val="2057519043"/>
              </p:ext>
            </p:extLst>
          </p:nvPr>
        </p:nvGraphicFramePr>
        <p:xfrm>
          <a:off x="115784" y="2379661"/>
          <a:ext cx="11944705" cy="2254483"/>
        </p:xfrm>
        <a:graphic>
          <a:graphicData uri="http://schemas.openxmlformats.org/drawingml/2006/table">
            <a:tbl>
              <a:tblPr firstRow="1" bandRow="1">
                <a:effectLst>
                  <a:outerShdw blurRad="50800" dist="38100" dir="2700000" algn="tl" rotWithShape="0">
                    <a:prstClr val="black">
                      <a:alpha val="40000"/>
                    </a:prstClr>
                  </a:outerShdw>
                </a:effectLst>
                <a:tableStyleId>{7DF18680-E054-41AD-8BC1-D1AEF772440D}</a:tableStyleId>
              </a:tblPr>
              <a:tblGrid>
                <a:gridCol w="2388941">
                  <a:extLst>
                    <a:ext uri="{9D8B030D-6E8A-4147-A177-3AD203B41FA5}">
                      <a16:colId xmlns:a16="http://schemas.microsoft.com/office/drawing/2014/main" val="2650295942"/>
                    </a:ext>
                  </a:extLst>
                </a:gridCol>
                <a:gridCol w="2388941">
                  <a:extLst>
                    <a:ext uri="{9D8B030D-6E8A-4147-A177-3AD203B41FA5}">
                      <a16:colId xmlns:a16="http://schemas.microsoft.com/office/drawing/2014/main" val="1870885887"/>
                    </a:ext>
                  </a:extLst>
                </a:gridCol>
                <a:gridCol w="2388941">
                  <a:extLst>
                    <a:ext uri="{9D8B030D-6E8A-4147-A177-3AD203B41FA5}">
                      <a16:colId xmlns:a16="http://schemas.microsoft.com/office/drawing/2014/main" val="253577424"/>
                    </a:ext>
                  </a:extLst>
                </a:gridCol>
                <a:gridCol w="2388941">
                  <a:extLst>
                    <a:ext uri="{9D8B030D-6E8A-4147-A177-3AD203B41FA5}">
                      <a16:colId xmlns:a16="http://schemas.microsoft.com/office/drawing/2014/main" val="2653155724"/>
                    </a:ext>
                  </a:extLst>
                </a:gridCol>
                <a:gridCol w="2388941">
                  <a:extLst>
                    <a:ext uri="{9D8B030D-6E8A-4147-A177-3AD203B41FA5}">
                      <a16:colId xmlns:a16="http://schemas.microsoft.com/office/drawing/2014/main" val="1676409754"/>
                    </a:ext>
                  </a:extLst>
                </a:gridCol>
              </a:tblGrid>
              <a:tr h="322880">
                <a:tc>
                  <a:txBody>
                    <a:bodyPr/>
                    <a:lstStyle/>
                    <a:p>
                      <a:pPr algn="ctr"/>
                      <a:r>
                        <a:rPr lang="en-GB" sz="1200" dirty="0"/>
                        <a:t>Day 1 – Text 1</a:t>
                      </a:r>
                      <a:endParaRPr lang="en-GB" sz="1200" dirty="0">
                        <a:latin typeface="XCCW Joined 10a" panose="03050602040000000000" pitchFamily="66" charset="0"/>
                      </a:endParaRPr>
                    </a:p>
                  </a:txBody>
                  <a:tcPr/>
                </a:tc>
                <a:tc>
                  <a:txBody>
                    <a:bodyPr/>
                    <a:lstStyle/>
                    <a:p>
                      <a:pPr algn="ctr"/>
                      <a:r>
                        <a:rPr lang="en-GB" sz="1200" dirty="0"/>
                        <a:t>Day 2 – Text 1</a:t>
                      </a:r>
                      <a:endParaRPr lang="en-GB" sz="1200" dirty="0">
                        <a:latin typeface="XCCW Joined 10a" panose="03050602040000000000" pitchFamily="66" charset="0"/>
                      </a:endParaRPr>
                    </a:p>
                  </a:txBody>
                  <a:tcPr/>
                </a:tc>
                <a:tc>
                  <a:txBody>
                    <a:bodyPr/>
                    <a:lstStyle/>
                    <a:p>
                      <a:pPr algn="ctr"/>
                      <a:r>
                        <a:rPr lang="en-GB" sz="1200" dirty="0"/>
                        <a:t>Day 1 – Text 2</a:t>
                      </a:r>
                      <a:endParaRPr lang="en-GB" sz="1200" dirty="0">
                        <a:latin typeface="XCCW Joined 10a" panose="03050602040000000000" pitchFamily="66" charset="0"/>
                      </a:endParaRPr>
                    </a:p>
                  </a:txBody>
                  <a:tcPr/>
                </a:tc>
                <a:tc>
                  <a:txBody>
                    <a:bodyPr/>
                    <a:lstStyle/>
                    <a:p>
                      <a:pPr algn="ctr"/>
                      <a:r>
                        <a:rPr lang="en-GB" sz="1200" dirty="0"/>
                        <a:t>Day 2 – Text 2</a:t>
                      </a:r>
                      <a:endParaRPr lang="en-GB" sz="1200" dirty="0">
                        <a:latin typeface="XCCW Joined 10a" panose="03050602040000000000" pitchFamily="66" charset="0"/>
                      </a:endParaRPr>
                    </a:p>
                  </a:txBody>
                  <a:tcPr/>
                </a:tc>
                <a:tc>
                  <a:txBody>
                    <a:bodyPr/>
                    <a:lstStyle/>
                    <a:p>
                      <a:pPr algn="ctr"/>
                      <a:r>
                        <a:rPr lang="en-GB" sz="1200" dirty="0"/>
                        <a:t>Day 1 – Text 3</a:t>
                      </a:r>
                      <a:endParaRPr lang="en-GB" sz="1200" dirty="0">
                        <a:latin typeface="XCCW Joined 10a" panose="03050602040000000000" pitchFamily="66" charset="0"/>
                      </a:endParaRPr>
                    </a:p>
                  </a:txBody>
                  <a:tcPr/>
                </a:tc>
                <a:extLst>
                  <a:ext uri="{0D108BD9-81ED-4DB2-BD59-A6C34878D82A}">
                    <a16:rowId xmlns:a16="http://schemas.microsoft.com/office/drawing/2014/main" val="1573042325"/>
                  </a:ext>
                </a:extLst>
              </a:tr>
              <a:tr h="1931603">
                <a:tc>
                  <a:txBody>
                    <a:bodyPr/>
                    <a:lstStyle/>
                    <a:p>
                      <a:pPr marL="228600" indent="-228600">
                        <a:buAutoNum type="arabicPeriod"/>
                      </a:pPr>
                      <a:r>
                        <a:rPr lang="en-GB" sz="1200" dirty="0"/>
                        <a:t>Make connections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dirty="0"/>
                        <a:t>Prediction</a:t>
                      </a:r>
                    </a:p>
                    <a:p>
                      <a:pPr marL="228600" indent="-228600">
                        <a:buAutoNum type="arabicPeriod"/>
                      </a:pPr>
                      <a:r>
                        <a:rPr lang="en-GB" sz="1200" dirty="0"/>
                        <a:t>Vocabulary</a:t>
                      </a:r>
                    </a:p>
                    <a:p>
                      <a:pPr marL="228600" indent="-228600">
                        <a:buAutoNum type="arabicPeriod"/>
                      </a:pPr>
                      <a:r>
                        <a:rPr lang="en-GB" sz="1200" dirty="0"/>
                        <a:t>Modelled reading</a:t>
                      </a:r>
                    </a:p>
                    <a:p>
                      <a:pPr marL="228600" indent="-228600">
                        <a:buAutoNum type="arabicPeriod"/>
                      </a:pPr>
                      <a:r>
                        <a:rPr lang="en-GB" sz="1200" dirty="0"/>
                        <a:t>Echo reading</a:t>
                      </a:r>
                    </a:p>
                    <a:p>
                      <a:pPr marL="228600" indent="-228600">
                        <a:buAutoNum type="arabicPeriod"/>
                      </a:pPr>
                      <a:r>
                        <a:rPr lang="en-GB" sz="1200" dirty="0"/>
                        <a:t>Paired reading</a:t>
                      </a:r>
                    </a:p>
                    <a:p>
                      <a:pPr marL="228600" indent="-228600">
                        <a:buAutoNum type="arabicPeriod"/>
                      </a:pPr>
                      <a:r>
                        <a:rPr lang="en-GB" sz="1200" dirty="0"/>
                        <a:t>Oracy task</a:t>
                      </a:r>
                    </a:p>
                    <a:p>
                      <a:pPr marL="228600" indent="-228600">
                        <a:buAutoNum type="arabicPeriod"/>
                      </a:pPr>
                      <a:r>
                        <a:rPr lang="en-GB" sz="1200" dirty="0"/>
                        <a:t>Retrieval questions</a:t>
                      </a:r>
                    </a:p>
                    <a:p>
                      <a:pPr marL="228600" indent="-228600">
                        <a:buAutoNum type="arabicPeriod"/>
                      </a:pPr>
                      <a:endParaRPr lang="en-GB" sz="1200" dirty="0">
                        <a:latin typeface="XCCW Joined 10a" panose="03050602040000000000" pitchFamily="66" charset="0"/>
                      </a:endParaRPr>
                    </a:p>
                  </a:txBody>
                  <a:tcPr/>
                </a:tc>
                <a:tc>
                  <a:txBody>
                    <a:bodyPr/>
                    <a:lstStyle/>
                    <a:p>
                      <a:pPr marL="228600" indent="-228600">
                        <a:buAutoNum type="arabicPeriod"/>
                      </a:pPr>
                      <a:r>
                        <a:rPr lang="en-GB" sz="1200" dirty="0"/>
                        <a:t>Vocabulary recap</a:t>
                      </a:r>
                    </a:p>
                    <a:p>
                      <a:pPr marL="228600" indent="-228600">
                        <a:buAutoNum type="arabicPeriod"/>
                      </a:pPr>
                      <a:r>
                        <a:rPr lang="en-GB" sz="1200" dirty="0"/>
                        <a:t>Modelled reading</a:t>
                      </a:r>
                    </a:p>
                    <a:p>
                      <a:pPr marL="228600" indent="-228600">
                        <a:buAutoNum type="arabicPeriod"/>
                      </a:pPr>
                      <a:r>
                        <a:rPr lang="en-GB" sz="1200" dirty="0"/>
                        <a:t>Echo reading</a:t>
                      </a:r>
                    </a:p>
                    <a:p>
                      <a:pPr marL="228600" indent="-228600">
                        <a:buAutoNum type="arabicPeriod"/>
                      </a:pPr>
                      <a:r>
                        <a:rPr lang="en-GB" sz="1200" dirty="0"/>
                        <a:t>Paired reading</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dirty="0"/>
                        <a:t>Oracy task</a:t>
                      </a:r>
                    </a:p>
                    <a:p>
                      <a:pPr marL="228600" indent="-228600">
                        <a:buAutoNum type="arabicPeriod"/>
                      </a:pPr>
                      <a:r>
                        <a:rPr lang="en-GB" sz="1200" kern="1200" dirty="0">
                          <a:solidFill>
                            <a:schemeClr val="dk1"/>
                          </a:solidFill>
                          <a:effectLst/>
                        </a:rPr>
                        <a:t>2a, 2b, 2c, 2d, 2e, 2f, 2g, 2h</a:t>
                      </a:r>
                      <a:endParaRPr lang="en-GB" sz="1200" dirty="0">
                        <a:latin typeface="XCCW Joined 10a" panose="03050602040000000000" pitchFamily="66" charset="0"/>
                      </a:endParaRPr>
                    </a:p>
                  </a:txBody>
                  <a:tcPr/>
                </a:tc>
                <a:tc>
                  <a: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dirty="0"/>
                        <a:t>Prediction</a:t>
                      </a:r>
                    </a:p>
                    <a:p>
                      <a:pPr marL="228600" indent="-228600">
                        <a:buAutoNum type="arabicPeriod"/>
                      </a:pPr>
                      <a:r>
                        <a:rPr lang="en-GB" sz="1200" dirty="0"/>
                        <a:t>Vocabulary</a:t>
                      </a:r>
                    </a:p>
                    <a:p>
                      <a:pPr marL="228600" indent="-228600">
                        <a:buAutoNum type="arabicPeriod"/>
                      </a:pPr>
                      <a:r>
                        <a:rPr lang="en-GB" sz="1200" dirty="0"/>
                        <a:t>Modelled reading</a:t>
                      </a:r>
                    </a:p>
                    <a:p>
                      <a:pPr marL="228600" indent="-228600">
                        <a:buAutoNum type="arabicPeriod"/>
                      </a:pPr>
                      <a:r>
                        <a:rPr lang="en-GB" sz="1200" dirty="0"/>
                        <a:t>Echo reading</a:t>
                      </a:r>
                    </a:p>
                    <a:p>
                      <a:pPr marL="228600" indent="-228600">
                        <a:buAutoNum type="arabicPeriod"/>
                      </a:pPr>
                      <a:r>
                        <a:rPr lang="en-GB" sz="1200" dirty="0"/>
                        <a:t>Paired reading</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dirty="0"/>
                        <a:t>Oracy task</a:t>
                      </a:r>
                    </a:p>
                    <a:p>
                      <a:pPr marL="228600" indent="-228600">
                        <a:buAutoNum type="arabicPeriod"/>
                      </a:pPr>
                      <a:r>
                        <a:rPr lang="en-GB" sz="1200" dirty="0"/>
                        <a:t>Retrieval questions</a:t>
                      </a:r>
                    </a:p>
                    <a:p>
                      <a:endParaRPr lang="en-GB" sz="1200" dirty="0">
                        <a:latin typeface="XCCW Joined 10a" panose="03050602040000000000" pitchFamily="66" charset="0"/>
                      </a:endParaRPr>
                    </a:p>
                  </a:txBody>
                  <a:tcPr/>
                </a:tc>
                <a:tc>
                  <a:txBody>
                    <a:bodyPr/>
                    <a:lstStyle/>
                    <a:p>
                      <a:pPr marL="228600" indent="-228600">
                        <a:buAutoNum type="arabicPeriod"/>
                      </a:pPr>
                      <a:r>
                        <a:rPr lang="en-GB" sz="1200" dirty="0"/>
                        <a:t>Vocabulary recap</a:t>
                      </a:r>
                    </a:p>
                    <a:p>
                      <a:pPr marL="228600" indent="-228600">
                        <a:buAutoNum type="arabicPeriod"/>
                      </a:pPr>
                      <a:r>
                        <a:rPr lang="en-GB" sz="1200" dirty="0"/>
                        <a:t>Modelled reading</a:t>
                      </a:r>
                    </a:p>
                    <a:p>
                      <a:pPr marL="228600" indent="-228600">
                        <a:buAutoNum type="arabicPeriod"/>
                      </a:pPr>
                      <a:r>
                        <a:rPr lang="en-GB" sz="1200" dirty="0"/>
                        <a:t>Echo reading</a:t>
                      </a:r>
                    </a:p>
                    <a:p>
                      <a:pPr marL="228600" indent="-228600">
                        <a:buAutoNum type="arabicPeriod"/>
                      </a:pPr>
                      <a:r>
                        <a:rPr lang="en-GB" sz="1200" dirty="0"/>
                        <a:t>Paired reading</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dirty="0"/>
                        <a:t>Oracy task</a:t>
                      </a:r>
                    </a:p>
                    <a:p>
                      <a:pPr marL="228600" indent="-228600">
                        <a:buAutoNum type="arabicPeriod"/>
                      </a:pPr>
                      <a:r>
                        <a:rPr lang="en-GB" sz="1200" kern="1200" dirty="0">
                          <a:solidFill>
                            <a:schemeClr val="dk1"/>
                          </a:solidFill>
                          <a:effectLst/>
                        </a:rPr>
                        <a:t>2a, 2b, 2c, 2d, 2e, 2f, 2g, 2h</a:t>
                      </a:r>
                      <a:endParaRPr lang="en-GB" sz="1200" dirty="0"/>
                    </a:p>
                    <a:p>
                      <a:endParaRPr lang="en-GB" sz="1200" dirty="0">
                        <a:latin typeface="XCCW Joined 10a" panose="03050602040000000000" pitchFamily="66" charset="0"/>
                      </a:endParaRPr>
                    </a:p>
                  </a:txBody>
                  <a:tcPr/>
                </a:tc>
                <a:tc>
                  <a: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dirty="0"/>
                        <a:t>Prediction</a:t>
                      </a:r>
                    </a:p>
                    <a:p>
                      <a:pPr marL="228600" indent="-228600">
                        <a:buAutoNum type="arabicPeriod"/>
                      </a:pPr>
                      <a:r>
                        <a:rPr lang="en-GB" sz="1200" dirty="0"/>
                        <a:t>Vocabulary</a:t>
                      </a:r>
                    </a:p>
                    <a:p>
                      <a:pPr marL="228600" indent="-228600">
                        <a:buAutoNum type="arabicPeriod"/>
                      </a:pPr>
                      <a:r>
                        <a:rPr lang="en-GB" sz="1200" dirty="0"/>
                        <a:t>Modelled reading</a:t>
                      </a:r>
                    </a:p>
                    <a:p>
                      <a:pPr marL="228600" indent="-228600">
                        <a:buAutoNum type="arabicPeriod"/>
                      </a:pPr>
                      <a:r>
                        <a:rPr lang="en-GB" sz="1200" dirty="0"/>
                        <a:t>Echo reading</a:t>
                      </a:r>
                    </a:p>
                    <a:p>
                      <a:pPr marL="228600" indent="-228600">
                        <a:buAutoNum type="arabicPeriod"/>
                      </a:pPr>
                      <a:r>
                        <a:rPr lang="en-GB" sz="1200" dirty="0"/>
                        <a:t>Paired reading</a:t>
                      </a:r>
                    </a:p>
                    <a:p>
                      <a:pPr marL="228600" indent="-228600">
                        <a:buAutoNum type="arabicPeriod"/>
                      </a:pPr>
                      <a:r>
                        <a:rPr lang="en-GB" sz="1200" dirty="0"/>
                        <a:t>Retrieval questions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dirty="0"/>
                        <a:t>Oracy task</a:t>
                      </a:r>
                    </a:p>
                    <a:p>
                      <a:pPr marL="228600" indent="-228600">
                        <a:buAutoNum type="arabicPeriod"/>
                      </a:pPr>
                      <a:r>
                        <a:rPr lang="en-GB" sz="1200" kern="1200" dirty="0">
                          <a:solidFill>
                            <a:schemeClr val="dk1"/>
                          </a:solidFill>
                          <a:effectLst/>
                        </a:rPr>
                        <a:t>2a, 2b, 2c, 2d, 2e, 2f, 2g, 2h</a:t>
                      </a:r>
                      <a:endParaRPr lang="en-GB" sz="1200" dirty="0">
                        <a:latin typeface="XCCW Joined 10a" panose="03050602040000000000" pitchFamily="66" charset="0"/>
                      </a:endParaRPr>
                    </a:p>
                  </a:txBody>
                  <a:tcPr/>
                </a:tc>
                <a:extLst>
                  <a:ext uri="{0D108BD9-81ED-4DB2-BD59-A6C34878D82A}">
                    <a16:rowId xmlns:a16="http://schemas.microsoft.com/office/drawing/2014/main" val="2754426467"/>
                  </a:ext>
                </a:extLst>
              </a:tr>
            </a:tbl>
          </a:graphicData>
        </a:graphic>
      </p:graphicFrame>
      <p:sp>
        <p:nvSpPr>
          <p:cNvPr id="49" name="Arrow: Left-Right-Up 48">
            <a:extLst>
              <a:ext uri="{FF2B5EF4-FFF2-40B4-BE49-F238E27FC236}">
                <a16:creationId xmlns:a16="http://schemas.microsoft.com/office/drawing/2014/main" id="{8661F288-4673-4F00-849C-218C62852995}"/>
              </a:ext>
            </a:extLst>
          </p:cNvPr>
          <p:cNvSpPr/>
          <p:nvPr/>
        </p:nvSpPr>
        <p:spPr>
          <a:xfrm>
            <a:off x="1374770" y="961830"/>
            <a:ext cx="9560090" cy="876563"/>
          </a:xfrm>
          <a:prstGeom prst="leftRightUpArrow">
            <a:avLst/>
          </a:prstGeom>
          <a:solidFill>
            <a:schemeClr val="accent5">
              <a:lumMod val="20000"/>
              <a:lumOff val="80000"/>
            </a:schemeClr>
          </a:solidFill>
          <a:ln>
            <a:solidFill>
              <a:schemeClr val="tx1"/>
            </a:solidFill>
          </a:ln>
          <a:effectLst>
            <a:outerShdw blurRad="50800" dist="38100" dir="5400000" algn="t"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pic>
        <p:nvPicPr>
          <p:cNvPr id="50" name="Picture 49">
            <a:extLst>
              <a:ext uri="{FF2B5EF4-FFF2-40B4-BE49-F238E27FC236}">
                <a16:creationId xmlns:a16="http://schemas.microsoft.com/office/drawing/2014/main" id="{BCB20561-223A-4FBE-A96D-F10B901898FC}"/>
              </a:ext>
            </a:extLst>
          </p:cNvPr>
          <p:cNvPicPr/>
          <p:nvPr/>
        </p:nvPicPr>
        <p:blipFill rotWithShape="1">
          <a:blip r:embed="rId2"/>
          <a:srcRect l="38888" t="17734" r="38511" b="24926"/>
          <a:stretch/>
        </p:blipFill>
        <p:spPr bwMode="auto">
          <a:xfrm>
            <a:off x="5811172" y="961830"/>
            <a:ext cx="687286" cy="938230"/>
          </a:xfrm>
          <a:prstGeom prst="rect">
            <a:avLst/>
          </a:prstGeom>
          <a:ln>
            <a:noFill/>
          </a:ln>
          <a:extLst>
            <a:ext uri="{53640926-AAD7-44D8-BBD7-CCE9431645EC}">
              <a14:shadowObscured xmlns:a14="http://schemas.microsoft.com/office/drawing/2010/main"/>
            </a:ext>
          </a:extLst>
        </p:spPr>
      </p:pic>
      <p:pic>
        <p:nvPicPr>
          <p:cNvPr id="51" name="Picture 50">
            <a:extLst>
              <a:ext uri="{FF2B5EF4-FFF2-40B4-BE49-F238E27FC236}">
                <a16:creationId xmlns:a16="http://schemas.microsoft.com/office/drawing/2014/main" id="{C678C327-5CD8-4E8F-B643-93BC64CEA413}"/>
              </a:ext>
            </a:extLst>
          </p:cNvPr>
          <p:cNvPicPr>
            <a:picLocks noChangeAspect="1"/>
          </p:cNvPicPr>
          <p:nvPr/>
        </p:nvPicPr>
        <p:blipFill>
          <a:blip r:embed="rId3"/>
          <a:stretch>
            <a:fillRect/>
          </a:stretch>
        </p:blipFill>
        <p:spPr>
          <a:xfrm>
            <a:off x="11050717" y="1015076"/>
            <a:ext cx="689161" cy="884984"/>
          </a:xfrm>
          <a:prstGeom prst="rect">
            <a:avLst/>
          </a:prstGeom>
        </p:spPr>
      </p:pic>
      <p:pic>
        <p:nvPicPr>
          <p:cNvPr id="52" name="Picture 51">
            <a:extLst>
              <a:ext uri="{FF2B5EF4-FFF2-40B4-BE49-F238E27FC236}">
                <a16:creationId xmlns:a16="http://schemas.microsoft.com/office/drawing/2014/main" id="{354C6217-3BDF-48EC-A961-4BAD8AA75D3B}"/>
              </a:ext>
            </a:extLst>
          </p:cNvPr>
          <p:cNvPicPr>
            <a:picLocks noChangeAspect="1"/>
          </p:cNvPicPr>
          <p:nvPr/>
        </p:nvPicPr>
        <p:blipFill rotWithShape="1">
          <a:blip r:embed="rId4"/>
          <a:srcRect l="8543" r="9605"/>
          <a:stretch/>
        </p:blipFill>
        <p:spPr>
          <a:xfrm>
            <a:off x="454673" y="1039877"/>
            <a:ext cx="800092" cy="860183"/>
          </a:xfrm>
          <a:prstGeom prst="rect">
            <a:avLst/>
          </a:prstGeom>
        </p:spPr>
      </p:pic>
      <p:sp>
        <p:nvSpPr>
          <p:cNvPr id="53" name="TextBox 52">
            <a:extLst>
              <a:ext uri="{FF2B5EF4-FFF2-40B4-BE49-F238E27FC236}">
                <a16:creationId xmlns:a16="http://schemas.microsoft.com/office/drawing/2014/main" id="{46777A8D-3069-47A2-8B82-5D063871C654}"/>
              </a:ext>
            </a:extLst>
          </p:cNvPr>
          <p:cNvSpPr txBox="1"/>
          <p:nvPr/>
        </p:nvSpPr>
        <p:spPr>
          <a:xfrm>
            <a:off x="115785" y="5468097"/>
            <a:ext cx="11944704" cy="1015663"/>
          </a:xfrm>
          <a:prstGeom prst="rect">
            <a:avLst/>
          </a:prstGeom>
          <a:solidFill>
            <a:schemeClr val="accent5">
              <a:lumMod val="20000"/>
              <a:lumOff val="80000"/>
            </a:schemeClr>
          </a:solidFill>
          <a:ln>
            <a:solidFill>
              <a:schemeClr val="tx1"/>
            </a:solidFill>
          </a:ln>
          <a:effectLst>
            <a:outerShdw blurRad="50800" dist="38100" dir="5400000" algn="t" rotWithShape="0">
              <a:prstClr val="black">
                <a:alpha val="40000"/>
              </a:prstClr>
            </a:outerShdw>
          </a:effectLst>
        </p:spPr>
        <p:txBody>
          <a:bodyPr wrap="square" rtlCol="0">
            <a:spAutoFit/>
          </a:bodyPr>
          <a:lstStyle/>
          <a:p>
            <a:pPr algn="ctr"/>
            <a:r>
              <a:rPr lang="en-GB" sz="2000" b="1" dirty="0">
                <a:latin typeface="XCCW Joined 10a" panose="03050602040000000000" pitchFamily="66" charset="0"/>
                <a:cs typeface="Arial" panose="020B0604020202020204" pitchFamily="34" charset="0"/>
              </a:rPr>
              <a:t>Fluency</a:t>
            </a:r>
            <a:r>
              <a:rPr lang="en-GB" sz="2000" dirty="0">
                <a:latin typeface="XCCW Joined 10a" panose="03050602040000000000" pitchFamily="66" charset="0"/>
                <a:cs typeface="Arial" panose="020B0604020202020204" pitchFamily="34" charset="0"/>
              </a:rPr>
              <a:t> and ‘</a:t>
            </a:r>
            <a:r>
              <a:rPr lang="en-GB" sz="2000" b="1" dirty="0">
                <a:latin typeface="XCCW Joined 10a" panose="03050602040000000000" pitchFamily="66" charset="0"/>
                <a:cs typeface="Arial" panose="020B0604020202020204" pitchFamily="34" charset="0"/>
              </a:rPr>
              <a:t>thinking out loud’ </a:t>
            </a:r>
            <a:r>
              <a:rPr lang="en-GB" sz="2000" dirty="0">
                <a:latin typeface="XCCW Joined 10a" panose="03050602040000000000" pitchFamily="66" charset="0"/>
                <a:cs typeface="Arial" panose="020B0604020202020204" pitchFamily="34" charset="0"/>
              </a:rPr>
              <a:t>is modelled by the class teacher.</a:t>
            </a:r>
          </a:p>
          <a:p>
            <a:pPr algn="ctr"/>
            <a:r>
              <a:rPr lang="en-GB" sz="2000" dirty="0">
                <a:latin typeface="XCCW Joined 10a" panose="03050602040000000000" pitchFamily="66" charset="0"/>
                <a:cs typeface="Arial" panose="020B0604020202020204" pitchFamily="34" charset="0"/>
              </a:rPr>
              <a:t>Children are given the opportunity to develop </a:t>
            </a:r>
            <a:r>
              <a:rPr lang="en-GB" sz="2000" b="1" dirty="0">
                <a:latin typeface="XCCW Joined 10a" panose="03050602040000000000" pitchFamily="66" charset="0"/>
                <a:cs typeface="Arial" panose="020B0604020202020204" pitchFamily="34" charset="0"/>
              </a:rPr>
              <a:t>fluency </a:t>
            </a:r>
            <a:r>
              <a:rPr lang="en-GB" sz="2000" dirty="0">
                <a:latin typeface="XCCW Joined 10a" panose="03050602040000000000" pitchFamily="66" charset="0"/>
                <a:cs typeface="Arial" panose="020B0604020202020204" pitchFamily="34" charset="0"/>
              </a:rPr>
              <a:t>and</a:t>
            </a:r>
            <a:r>
              <a:rPr lang="en-GB" sz="2000" b="1" dirty="0">
                <a:latin typeface="XCCW Joined 10a" panose="03050602040000000000" pitchFamily="66" charset="0"/>
                <a:cs typeface="Arial" panose="020B0604020202020204" pitchFamily="34" charset="0"/>
              </a:rPr>
              <a:t> oracy </a:t>
            </a:r>
            <a:r>
              <a:rPr lang="en-GB" sz="2000" dirty="0">
                <a:latin typeface="XCCW Joined 10a" panose="03050602040000000000" pitchFamily="66" charset="0"/>
                <a:cs typeface="Arial" panose="020B0604020202020204" pitchFamily="34" charset="0"/>
              </a:rPr>
              <a:t>during every session.</a:t>
            </a:r>
          </a:p>
        </p:txBody>
      </p:sp>
    </p:spTree>
    <p:extLst>
      <p:ext uri="{BB962C8B-B14F-4D97-AF65-F5344CB8AC3E}">
        <p14:creationId xmlns:p14="http://schemas.microsoft.com/office/powerpoint/2010/main" val="9307423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2418" y="111711"/>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Vocabulary Progression</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3887" y="-41647"/>
            <a:ext cx="914400" cy="914400"/>
          </a:xfrm>
          <a:prstGeom prst="rect">
            <a:avLst/>
          </a:prstGeom>
        </p:spPr>
      </p:pic>
      <p:sp>
        <p:nvSpPr>
          <p:cNvPr id="11" name="TextBox 10">
            <a:extLst>
              <a:ext uri="{FF2B5EF4-FFF2-40B4-BE49-F238E27FC236}">
                <a16:creationId xmlns:a16="http://schemas.microsoft.com/office/drawing/2014/main" id="{3112C26A-4768-4E8C-A8A2-DE3C7FA47A75}"/>
              </a:ext>
            </a:extLst>
          </p:cNvPr>
          <p:cNvSpPr txBox="1"/>
          <p:nvPr/>
        </p:nvSpPr>
        <p:spPr>
          <a:xfrm>
            <a:off x="280036" y="1302860"/>
            <a:ext cx="11403964"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8" name="TextBox 7">
            <a:extLst>
              <a:ext uri="{FF2B5EF4-FFF2-40B4-BE49-F238E27FC236}">
                <a16:creationId xmlns:a16="http://schemas.microsoft.com/office/drawing/2014/main" id="{AB3BAE98-1B80-4D86-871E-659CAF0096FB}"/>
              </a:ext>
            </a:extLst>
          </p:cNvPr>
          <p:cNvSpPr txBox="1"/>
          <p:nvPr/>
        </p:nvSpPr>
        <p:spPr>
          <a:xfrm>
            <a:off x="8452088" y="3946982"/>
            <a:ext cx="1447060"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6</a:t>
            </a:r>
          </a:p>
        </p:txBody>
      </p:sp>
      <p:pic>
        <p:nvPicPr>
          <p:cNvPr id="6" name="Picture 5">
            <a:extLst>
              <a:ext uri="{FF2B5EF4-FFF2-40B4-BE49-F238E27FC236}">
                <a16:creationId xmlns:a16="http://schemas.microsoft.com/office/drawing/2014/main" id="{21C3BFEF-544B-4F7C-B3D1-4A0027EED495}"/>
              </a:ext>
            </a:extLst>
          </p:cNvPr>
          <p:cNvPicPr>
            <a:picLocks noChangeAspect="1"/>
          </p:cNvPicPr>
          <p:nvPr/>
        </p:nvPicPr>
        <p:blipFill>
          <a:blip r:embed="rId4"/>
          <a:stretch>
            <a:fillRect/>
          </a:stretch>
        </p:blipFill>
        <p:spPr>
          <a:xfrm>
            <a:off x="633274" y="4528335"/>
            <a:ext cx="5261341" cy="1747181"/>
          </a:xfrm>
          <a:prstGeom prst="rect">
            <a:avLst/>
          </a:prstGeom>
          <a:ln>
            <a:solidFill>
              <a:schemeClr val="tx1"/>
            </a:solidFill>
          </a:ln>
        </p:spPr>
      </p:pic>
      <p:sp>
        <p:nvSpPr>
          <p:cNvPr id="10" name="TextBox 9">
            <a:extLst>
              <a:ext uri="{FF2B5EF4-FFF2-40B4-BE49-F238E27FC236}">
                <a16:creationId xmlns:a16="http://schemas.microsoft.com/office/drawing/2014/main" id="{D50C0BC6-3334-4DE2-B210-A063634C9EED}"/>
              </a:ext>
            </a:extLst>
          </p:cNvPr>
          <p:cNvSpPr txBox="1"/>
          <p:nvPr/>
        </p:nvSpPr>
        <p:spPr>
          <a:xfrm>
            <a:off x="2064888" y="3962012"/>
            <a:ext cx="1447060"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5</a:t>
            </a:r>
          </a:p>
        </p:txBody>
      </p:sp>
      <p:pic>
        <p:nvPicPr>
          <p:cNvPr id="12" name="Picture 11">
            <a:extLst>
              <a:ext uri="{FF2B5EF4-FFF2-40B4-BE49-F238E27FC236}">
                <a16:creationId xmlns:a16="http://schemas.microsoft.com/office/drawing/2014/main" id="{19398828-026D-4B4F-95D4-D2D5101464A5}"/>
              </a:ext>
            </a:extLst>
          </p:cNvPr>
          <p:cNvPicPr>
            <a:picLocks noChangeAspect="1"/>
          </p:cNvPicPr>
          <p:nvPr/>
        </p:nvPicPr>
        <p:blipFill>
          <a:blip r:embed="rId5"/>
          <a:stretch>
            <a:fillRect/>
          </a:stretch>
        </p:blipFill>
        <p:spPr>
          <a:xfrm>
            <a:off x="6204062" y="4535138"/>
            <a:ext cx="5354664" cy="1698684"/>
          </a:xfrm>
          <a:prstGeom prst="rect">
            <a:avLst/>
          </a:prstGeom>
          <a:ln>
            <a:solidFill>
              <a:schemeClr val="tx1"/>
            </a:solidFill>
          </a:ln>
        </p:spPr>
      </p:pic>
      <p:pic>
        <p:nvPicPr>
          <p:cNvPr id="14" name="Picture 13">
            <a:extLst>
              <a:ext uri="{FF2B5EF4-FFF2-40B4-BE49-F238E27FC236}">
                <a16:creationId xmlns:a16="http://schemas.microsoft.com/office/drawing/2014/main" id="{5294373D-4A74-4E69-A395-DDFFD043183A}"/>
              </a:ext>
            </a:extLst>
          </p:cNvPr>
          <p:cNvPicPr>
            <a:picLocks noChangeAspect="1"/>
          </p:cNvPicPr>
          <p:nvPr/>
        </p:nvPicPr>
        <p:blipFill>
          <a:blip r:embed="rId6"/>
          <a:stretch>
            <a:fillRect/>
          </a:stretch>
        </p:blipFill>
        <p:spPr>
          <a:xfrm>
            <a:off x="6204063" y="2225145"/>
            <a:ext cx="5354664" cy="1567672"/>
          </a:xfrm>
          <a:prstGeom prst="rect">
            <a:avLst/>
          </a:prstGeom>
          <a:ln>
            <a:solidFill>
              <a:schemeClr val="tx1"/>
            </a:solidFill>
          </a:ln>
        </p:spPr>
      </p:pic>
      <p:sp>
        <p:nvSpPr>
          <p:cNvPr id="15" name="TextBox 14">
            <a:extLst>
              <a:ext uri="{FF2B5EF4-FFF2-40B4-BE49-F238E27FC236}">
                <a16:creationId xmlns:a16="http://schemas.microsoft.com/office/drawing/2014/main" id="{2F87BA13-D739-47CB-9419-102AAE9FB962}"/>
              </a:ext>
            </a:extLst>
          </p:cNvPr>
          <p:cNvSpPr txBox="1"/>
          <p:nvPr/>
        </p:nvSpPr>
        <p:spPr>
          <a:xfrm>
            <a:off x="8452088" y="1542350"/>
            <a:ext cx="1447060"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4</a:t>
            </a:r>
          </a:p>
        </p:txBody>
      </p:sp>
      <p:pic>
        <p:nvPicPr>
          <p:cNvPr id="17" name="Picture 16">
            <a:extLst>
              <a:ext uri="{FF2B5EF4-FFF2-40B4-BE49-F238E27FC236}">
                <a16:creationId xmlns:a16="http://schemas.microsoft.com/office/drawing/2014/main" id="{FA1ED649-F219-4BC5-A315-469820BF9E5D}"/>
              </a:ext>
            </a:extLst>
          </p:cNvPr>
          <p:cNvPicPr>
            <a:picLocks noChangeAspect="1"/>
          </p:cNvPicPr>
          <p:nvPr/>
        </p:nvPicPr>
        <p:blipFill>
          <a:blip r:embed="rId7"/>
          <a:stretch>
            <a:fillRect/>
          </a:stretch>
        </p:blipFill>
        <p:spPr>
          <a:xfrm>
            <a:off x="507999" y="2246466"/>
            <a:ext cx="5354665" cy="1546351"/>
          </a:xfrm>
          <a:prstGeom prst="rect">
            <a:avLst/>
          </a:prstGeom>
          <a:ln>
            <a:solidFill>
              <a:schemeClr val="tx1"/>
            </a:solidFill>
          </a:ln>
        </p:spPr>
      </p:pic>
      <p:sp>
        <p:nvSpPr>
          <p:cNvPr id="18" name="TextBox 17">
            <a:extLst>
              <a:ext uri="{FF2B5EF4-FFF2-40B4-BE49-F238E27FC236}">
                <a16:creationId xmlns:a16="http://schemas.microsoft.com/office/drawing/2014/main" id="{34081E8E-A5A3-493C-A4E5-086C5879A05C}"/>
              </a:ext>
            </a:extLst>
          </p:cNvPr>
          <p:cNvSpPr txBox="1"/>
          <p:nvPr/>
        </p:nvSpPr>
        <p:spPr>
          <a:xfrm>
            <a:off x="2064887" y="1544217"/>
            <a:ext cx="1447060" cy="40011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000" b="1" u="sng" dirty="0"/>
              <a:t>Year 3</a:t>
            </a:r>
          </a:p>
        </p:txBody>
      </p:sp>
      <p:sp>
        <p:nvSpPr>
          <p:cNvPr id="16" name="TextBox 15">
            <a:extLst>
              <a:ext uri="{FF2B5EF4-FFF2-40B4-BE49-F238E27FC236}">
                <a16:creationId xmlns:a16="http://schemas.microsoft.com/office/drawing/2014/main" id="{8C6574F6-20CD-4867-8DEB-9372107529F6}"/>
              </a:ext>
            </a:extLst>
          </p:cNvPr>
          <p:cNvSpPr txBox="1"/>
          <p:nvPr/>
        </p:nvSpPr>
        <p:spPr>
          <a:xfrm>
            <a:off x="3994134" y="1532371"/>
            <a:ext cx="3975768" cy="33855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600" b="1" u="sng" dirty="0"/>
              <a:t>Black History Month - 2023</a:t>
            </a:r>
          </a:p>
        </p:txBody>
      </p:sp>
    </p:spTree>
    <p:extLst>
      <p:ext uri="{BB962C8B-B14F-4D97-AF65-F5344CB8AC3E}">
        <p14:creationId xmlns:p14="http://schemas.microsoft.com/office/powerpoint/2010/main" val="29148764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54ABECD0-DC85-4BC9-826D-A0F821A7A327}"/>
              </a:ext>
            </a:extLst>
          </p:cNvPr>
          <p:cNvSpPr txBox="1"/>
          <p:nvPr/>
        </p:nvSpPr>
        <p:spPr>
          <a:xfrm>
            <a:off x="7322466" y="1249595"/>
            <a:ext cx="4511468"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491490" y="1249594"/>
            <a:ext cx="5881067"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6" name="Picture 5" descr="Table&#10;&#10;Description automatically generated">
            <a:extLst>
              <a:ext uri="{FF2B5EF4-FFF2-40B4-BE49-F238E27FC236}">
                <a16:creationId xmlns:a16="http://schemas.microsoft.com/office/drawing/2014/main" id="{94259CAE-A05B-47DD-9CB4-2253A2FD956A}"/>
              </a:ext>
            </a:extLst>
          </p:cNvPr>
          <p:cNvPicPr>
            <a:picLocks noChangeAspect="1"/>
          </p:cNvPicPr>
          <p:nvPr/>
        </p:nvPicPr>
        <p:blipFill>
          <a:blip r:embed="rId4"/>
          <a:stretch>
            <a:fillRect/>
          </a:stretch>
        </p:blipFill>
        <p:spPr>
          <a:xfrm>
            <a:off x="571665" y="1338920"/>
            <a:ext cx="5720715" cy="4899660"/>
          </a:xfrm>
          <a:prstGeom prst="rect">
            <a:avLst/>
          </a:prstGeom>
        </p:spPr>
      </p:pic>
      <p:pic>
        <p:nvPicPr>
          <p:cNvPr id="3" name="Picture 2">
            <a:extLst>
              <a:ext uri="{FF2B5EF4-FFF2-40B4-BE49-F238E27FC236}">
                <a16:creationId xmlns:a16="http://schemas.microsoft.com/office/drawing/2014/main" id="{CC323AC7-0B22-4DA8-B046-B7E94F6EE083}"/>
              </a:ext>
            </a:extLst>
          </p:cNvPr>
          <p:cNvPicPr>
            <a:picLocks noChangeAspect="1"/>
          </p:cNvPicPr>
          <p:nvPr/>
        </p:nvPicPr>
        <p:blipFill>
          <a:blip r:embed="rId5"/>
          <a:stretch>
            <a:fillRect/>
          </a:stretch>
        </p:blipFill>
        <p:spPr>
          <a:xfrm>
            <a:off x="7434841" y="1338920"/>
            <a:ext cx="4185494" cy="4899660"/>
          </a:xfrm>
          <a:prstGeom prst="rect">
            <a:avLst/>
          </a:prstGeom>
        </p:spPr>
      </p:pic>
    </p:spTree>
    <p:extLst>
      <p:ext uri="{BB962C8B-B14F-4D97-AF65-F5344CB8AC3E}">
        <p14:creationId xmlns:p14="http://schemas.microsoft.com/office/powerpoint/2010/main" val="21968806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280036" y="1293982"/>
            <a:ext cx="11403964"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3" name="Picture 2">
            <a:extLst>
              <a:ext uri="{FF2B5EF4-FFF2-40B4-BE49-F238E27FC236}">
                <a16:creationId xmlns:a16="http://schemas.microsoft.com/office/drawing/2014/main" id="{F11AF62B-8E21-482C-8796-726CD77F757C}"/>
              </a:ext>
            </a:extLst>
          </p:cNvPr>
          <p:cNvPicPr>
            <a:picLocks noChangeAspect="1"/>
          </p:cNvPicPr>
          <p:nvPr/>
        </p:nvPicPr>
        <p:blipFill>
          <a:blip r:embed="rId4"/>
          <a:stretch>
            <a:fillRect/>
          </a:stretch>
        </p:blipFill>
        <p:spPr>
          <a:xfrm>
            <a:off x="407035" y="1416562"/>
            <a:ext cx="11144885" cy="4873430"/>
          </a:xfrm>
          <a:prstGeom prst="rect">
            <a:avLst/>
          </a:prstGeom>
        </p:spPr>
      </p:pic>
    </p:spTree>
    <p:extLst>
      <p:ext uri="{BB962C8B-B14F-4D97-AF65-F5344CB8AC3E}">
        <p14:creationId xmlns:p14="http://schemas.microsoft.com/office/powerpoint/2010/main" val="35193547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797B981E-30C1-4D8C-A74A-C5C1B4942D3C}"/>
              </a:ext>
            </a:extLst>
          </p:cNvPr>
          <p:cNvSpPr txBox="1"/>
          <p:nvPr/>
        </p:nvSpPr>
        <p:spPr>
          <a:xfrm>
            <a:off x="338138" y="2133600"/>
            <a:ext cx="11515724" cy="435864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endParaRPr lang="en-GB" sz="3600" b="1" u="sng" dirty="0"/>
          </a:p>
        </p:txBody>
      </p:sp>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11" name="TextBox 10">
            <a:extLst>
              <a:ext uri="{FF2B5EF4-FFF2-40B4-BE49-F238E27FC236}">
                <a16:creationId xmlns:a16="http://schemas.microsoft.com/office/drawing/2014/main" id="{7DE22F2A-6B68-4415-B034-7891E21AA69F}"/>
              </a:ext>
            </a:extLst>
          </p:cNvPr>
          <p:cNvSpPr txBox="1"/>
          <p:nvPr/>
        </p:nvSpPr>
        <p:spPr>
          <a:xfrm>
            <a:off x="3169920" y="1298341"/>
            <a:ext cx="596392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Word Reading</a:t>
            </a:r>
          </a:p>
        </p:txBody>
      </p:sp>
      <p:pic>
        <p:nvPicPr>
          <p:cNvPr id="5" name="Picture 4">
            <a:extLst>
              <a:ext uri="{FF2B5EF4-FFF2-40B4-BE49-F238E27FC236}">
                <a16:creationId xmlns:a16="http://schemas.microsoft.com/office/drawing/2014/main" id="{47E571DD-DE42-4808-A644-1A695567C88A}"/>
              </a:ext>
            </a:extLst>
          </p:cNvPr>
          <p:cNvPicPr>
            <a:picLocks noChangeAspect="1"/>
          </p:cNvPicPr>
          <p:nvPr/>
        </p:nvPicPr>
        <p:blipFill>
          <a:blip r:embed="rId4"/>
          <a:stretch>
            <a:fillRect/>
          </a:stretch>
        </p:blipFill>
        <p:spPr>
          <a:xfrm>
            <a:off x="417758" y="2267477"/>
            <a:ext cx="7758575" cy="4090885"/>
          </a:xfrm>
          <a:prstGeom prst="rect">
            <a:avLst/>
          </a:prstGeom>
        </p:spPr>
      </p:pic>
      <p:pic>
        <p:nvPicPr>
          <p:cNvPr id="8" name="Picture 7">
            <a:extLst>
              <a:ext uri="{FF2B5EF4-FFF2-40B4-BE49-F238E27FC236}">
                <a16:creationId xmlns:a16="http://schemas.microsoft.com/office/drawing/2014/main" id="{D7FCF2A9-4467-48BC-BB0B-CDAB3E725763}"/>
              </a:ext>
            </a:extLst>
          </p:cNvPr>
          <p:cNvPicPr>
            <a:picLocks noChangeAspect="1"/>
          </p:cNvPicPr>
          <p:nvPr/>
        </p:nvPicPr>
        <p:blipFill rotWithShape="1">
          <a:blip r:embed="rId5"/>
          <a:srcRect b="23662"/>
          <a:stretch/>
        </p:blipFill>
        <p:spPr>
          <a:xfrm>
            <a:off x="8823228" y="3009513"/>
            <a:ext cx="2754240" cy="3267000"/>
          </a:xfrm>
          <a:prstGeom prst="rect">
            <a:avLst/>
          </a:prstGeom>
        </p:spPr>
      </p:pic>
      <p:sp>
        <p:nvSpPr>
          <p:cNvPr id="13" name="TextBox 12">
            <a:extLst>
              <a:ext uri="{FF2B5EF4-FFF2-40B4-BE49-F238E27FC236}">
                <a16:creationId xmlns:a16="http://schemas.microsoft.com/office/drawing/2014/main" id="{579C7B45-7270-49EE-B7DD-13DA5C439689}"/>
              </a:ext>
            </a:extLst>
          </p:cNvPr>
          <p:cNvSpPr txBox="1"/>
          <p:nvPr/>
        </p:nvSpPr>
        <p:spPr>
          <a:xfrm>
            <a:off x="9172994" y="2455232"/>
            <a:ext cx="1811045" cy="33855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600" b="1" u="sng" dirty="0"/>
              <a:t>Year 1 and 2</a:t>
            </a:r>
          </a:p>
        </p:txBody>
      </p:sp>
    </p:spTree>
    <p:extLst>
      <p:ext uri="{BB962C8B-B14F-4D97-AF65-F5344CB8AC3E}">
        <p14:creationId xmlns:p14="http://schemas.microsoft.com/office/powerpoint/2010/main" val="9460775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797B981E-30C1-4D8C-A74A-C5C1B4942D3C}"/>
              </a:ext>
            </a:extLst>
          </p:cNvPr>
          <p:cNvSpPr txBox="1"/>
          <p:nvPr/>
        </p:nvSpPr>
        <p:spPr>
          <a:xfrm>
            <a:off x="338138" y="2133600"/>
            <a:ext cx="11515724" cy="435864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endParaRPr lang="en-GB" sz="3600" b="1" u="sng" dirty="0"/>
          </a:p>
        </p:txBody>
      </p:sp>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11" name="TextBox 10">
            <a:extLst>
              <a:ext uri="{FF2B5EF4-FFF2-40B4-BE49-F238E27FC236}">
                <a16:creationId xmlns:a16="http://schemas.microsoft.com/office/drawing/2014/main" id="{7DE22F2A-6B68-4415-B034-7891E21AA69F}"/>
              </a:ext>
            </a:extLst>
          </p:cNvPr>
          <p:cNvSpPr txBox="1"/>
          <p:nvPr/>
        </p:nvSpPr>
        <p:spPr>
          <a:xfrm>
            <a:off x="3169920" y="1298341"/>
            <a:ext cx="596392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Comprehension Skills</a:t>
            </a:r>
          </a:p>
        </p:txBody>
      </p:sp>
      <p:pic>
        <p:nvPicPr>
          <p:cNvPr id="3" name="Picture 2">
            <a:extLst>
              <a:ext uri="{FF2B5EF4-FFF2-40B4-BE49-F238E27FC236}">
                <a16:creationId xmlns:a16="http://schemas.microsoft.com/office/drawing/2014/main" id="{21CEB98A-A833-4798-8EFF-CF62E9D5FE96}"/>
              </a:ext>
            </a:extLst>
          </p:cNvPr>
          <p:cNvPicPr>
            <a:picLocks noChangeAspect="1"/>
          </p:cNvPicPr>
          <p:nvPr/>
        </p:nvPicPr>
        <p:blipFill>
          <a:blip r:embed="rId4"/>
          <a:stretch>
            <a:fillRect/>
          </a:stretch>
        </p:blipFill>
        <p:spPr>
          <a:xfrm>
            <a:off x="5743852" y="2267634"/>
            <a:ext cx="5940148" cy="3757232"/>
          </a:xfrm>
          <a:prstGeom prst="rect">
            <a:avLst/>
          </a:prstGeom>
        </p:spPr>
      </p:pic>
      <p:pic>
        <p:nvPicPr>
          <p:cNvPr id="12" name="Picture 11">
            <a:extLst>
              <a:ext uri="{FF2B5EF4-FFF2-40B4-BE49-F238E27FC236}">
                <a16:creationId xmlns:a16="http://schemas.microsoft.com/office/drawing/2014/main" id="{6DE912EF-A80C-4FD0-BF36-1556D94209B5}"/>
              </a:ext>
            </a:extLst>
          </p:cNvPr>
          <p:cNvPicPr>
            <a:picLocks noChangeAspect="1"/>
          </p:cNvPicPr>
          <p:nvPr/>
        </p:nvPicPr>
        <p:blipFill>
          <a:blip r:embed="rId5"/>
          <a:stretch>
            <a:fillRect/>
          </a:stretch>
        </p:blipFill>
        <p:spPr>
          <a:xfrm>
            <a:off x="518160" y="2308288"/>
            <a:ext cx="5130800" cy="3757232"/>
          </a:xfrm>
          <a:prstGeom prst="rect">
            <a:avLst/>
          </a:prstGeom>
        </p:spPr>
      </p:pic>
    </p:spTree>
    <p:extLst>
      <p:ext uri="{BB962C8B-B14F-4D97-AF65-F5344CB8AC3E}">
        <p14:creationId xmlns:p14="http://schemas.microsoft.com/office/powerpoint/2010/main" val="31871689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797B981E-30C1-4D8C-A74A-C5C1B4942D3C}"/>
              </a:ext>
            </a:extLst>
          </p:cNvPr>
          <p:cNvSpPr txBox="1"/>
          <p:nvPr/>
        </p:nvSpPr>
        <p:spPr>
          <a:xfrm>
            <a:off x="338138" y="2133600"/>
            <a:ext cx="11515724" cy="435864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endParaRPr lang="en-GB" sz="3600" b="1" u="sng" dirty="0"/>
          </a:p>
        </p:txBody>
      </p:sp>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pic>
        <p:nvPicPr>
          <p:cNvPr id="6" name="Picture 5">
            <a:extLst>
              <a:ext uri="{FF2B5EF4-FFF2-40B4-BE49-F238E27FC236}">
                <a16:creationId xmlns:a16="http://schemas.microsoft.com/office/drawing/2014/main" id="{D047AA4E-4E38-4335-9FF3-04ED15F0FB3F}"/>
              </a:ext>
            </a:extLst>
          </p:cNvPr>
          <p:cNvPicPr>
            <a:picLocks noChangeAspect="1"/>
          </p:cNvPicPr>
          <p:nvPr/>
        </p:nvPicPr>
        <p:blipFill>
          <a:blip r:embed="rId4"/>
          <a:stretch>
            <a:fillRect/>
          </a:stretch>
        </p:blipFill>
        <p:spPr>
          <a:xfrm>
            <a:off x="449898" y="2308288"/>
            <a:ext cx="5701982" cy="3889312"/>
          </a:xfrm>
          <a:prstGeom prst="rect">
            <a:avLst/>
          </a:prstGeom>
        </p:spPr>
      </p:pic>
      <p:pic>
        <p:nvPicPr>
          <p:cNvPr id="9" name="Picture 8">
            <a:extLst>
              <a:ext uri="{FF2B5EF4-FFF2-40B4-BE49-F238E27FC236}">
                <a16:creationId xmlns:a16="http://schemas.microsoft.com/office/drawing/2014/main" id="{09F3C46F-5A1E-4BD1-89D0-F116D2D071F1}"/>
              </a:ext>
            </a:extLst>
          </p:cNvPr>
          <p:cNvPicPr>
            <a:picLocks noChangeAspect="1"/>
          </p:cNvPicPr>
          <p:nvPr/>
        </p:nvPicPr>
        <p:blipFill>
          <a:blip r:embed="rId5"/>
          <a:stretch>
            <a:fillRect/>
          </a:stretch>
        </p:blipFill>
        <p:spPr>
          <a:xfrm>
            <a:off x="6265862" y="2308288"/>
            <a:ext cx="5316538" cy="2040192"/>
          </a:xfrm>
          <a:prstGeom prst="rect">
            <a:avLst/>
          </a:prstGeom>
        </p:spPr>
      </p:pic>
      <p:sp>
        <p:nvSpPr>
          <p:cNvPr id="11" name="TextBox 10">
            <a:extLst>
              <a:ext uri="{FF2B5EF4-FFF2-40B4-BE49-F238E27FC236}">
                <a16:creationId xmlns:a16="http://schemas.microsoft.com/office/drawing/2014/main" id="{7DE22F2A-6B68-4415-B034-7891E21AA69F}"/>
              </a:ext>
            </a:extLst>
          </p:cNvPr>
          <p:cNvSpPr txBox="1"/>
          <p:nvPr/>
        </p:nvSpPr>
        <p:spPr>
          <a:xfrm>
            <a:off x="3169920" y="1298341"/>
            <a:ext cx="596392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Comprehension Skills</a:t>
            </a:r>
          </a:p>
        </p:txBody>
      </p:sp>
      <p:pic>
        <p:nvPicPr>
          <p:cNvPr id="12" name="Picture 11">
            <a:extLst>
              <a:ext uri="{FF2B5EF4-FFF2-40B4-BE49-F238E27FC236}">
                <a16:creationId xmlns:a16="http://schemas.microsoft.com/office/drawing/2014/main" id="{C3DBFC0E-A3D6-459D-8D78-AB8262E704DD}"/>
              </a:ext>
            </a:extLst>
          </p:cNvPr>
          <p:cNvPicPr>
            <a:picLocks noChangeAspect="1"/>
          </p:cNvPicPr>
          <p:nvPr/>
        </p:nvPicPr>
        <p:blipFill rotWithShape="1">
          <a:blip r:embed="rId6"/>
          <a:srcRect b="22664"/>
          <a:stretch/>
        </p:blipFill>
        <p:spPr>
          <a:xfrm>
            <a:off x="9941886" y="4762687"/>
            <a:ext cx="1742114" cy="1646567"/>
          </a:xfrm>
          <a:prstGeom prst="rect">
            <a:avLst/>
          </a:prstGeom>
        </p:spPr>
      </p:pic>
      <p:sp>
        <p:nvSpPr>
          <p:cNvPr id="13" name="TextBox 12">
            <a:extLst>
              <a:ext uri="{FF2B5EF4-FFF2-40B4-BE49-F238E27FC236}">
                <a16:creationId xmlns:a16="http://schemas.microsoft.com/office/drawing/2014/main" id="{D8F5994E-2F31-430A-ACD5-CE0499E78191}"/>
              </a:ext>
            </a:extLst>
          </p:cNvPr>
          <p:cNvSpPr txBox="1"/>
          <p:nvPr/>
        </p:nvSpPr>
        <p:spPr>
          <a:xfrm>
            <a:off x="9497856" y="4386306"/>
            <a:ext cx="2186144" cy="338554"/>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600" b="1" u="sng" dirty="0"/>
              <a:t>Year 5 and 6</a:t>
            </a:r>
          </a:p>
        </p:txBody>
      </p:sp>
    </p:spTree>
    <p:extLst>
      <p:ext uri="{BB962C8B-B14F-4D97-AF65-F5344CB8AC3E}">
        <p14:creationId xmlns:p14="http://schemas.microsoft.com/office/powerpoint/2010/main" val="38770774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Assessment</a:t>
            </a:r>
          </a:p>
        </p:txBody>
      </p:sp>
      <p:sp>
        <p:nvSpPr>
          <p:cNvPr id="10" name="TextBox 9">
            <a:extLst>
              <a:ext uri="{FF2B5EF4-FFF2-40B4-BE49-F238E27FC236}">
                <a16:creationId xmlns:a16="http://schemas.microsoft.com/office/drawing/2014/main" id="{737BC8CF-04CF-4BD4-98FC-63F100E3637D}"/>
              </a:ext>
            </a:extLst>
          </p:cNvPr>
          <p:cNvSpPr txBox="1"/>
          <p:nvPr/>
        </p:nvSpPr>
        <p:spPr>
          <a:xfrm>
            <a:off x="193040" y="1166842"/>
            <a:ext cx="11643360" cy="4770537"/>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marL="285750" indent="-285750" algn="l">
              <a:buFont typeface="Arial" panose="020B0604020202020204" pitchFamily="34" charset="0"/>
              <a:buChar char="•"/>
            </a:pPr>
            <a:r>
              <a:rPr lang="en-US" sz="1600" b="0" i="0" dirty="0">
                <a:effectLst/>
                <a:latin typeface="+mj-lt"/>
              </a:rPr>
              <a:t>Assessment is continuous through teacher judgements of phonics skills (supported by SoundsWrite diagnostic assessments and practice phonics screening tests) and the use of Accelerated Reader and Star Reader regular tests (after each reading book is completed).</a:t>
            </a:r>
          </a:p>
          <a:p>
            <a:pPr marL="285750" indent="-285750" algn="l">
              <a:buFont typeface="Arial" panose="020B0604020202020204" pitchFamily="34" charset="0"/>
              <a:buChar char="•"/>
            </a:pPr>
            <a:endParaRPr lang="en-US" sz="1600" b="0" i="0" dirty="0">
              <a:effectLst/>
              <a:latin typeface="+mj-lt"/>
            </a:endParaRPr>
          </a:p>
          <a:p>
            <a:pPr marL="285750" indent="-285750" algn="l">
              <a:buFont typeface="Arial" panose="020B0604020202020204" pitchFamily="34" charset="0"/>
              <a:buChar char="•"/>
            </a:pPr>
            <a:r>
              <a:rPr lang="en-US" sz="1600" b="0" i="0" dirty="0">
                <a:effectLst/>
                <a:latin typeface="+mj-lt"/>
              </a:rPr>
              <a:t>Assessments are completed more formally each term through written comprehension papers and FFT fluency assessments to give standardised scores and reading/fluency ages to enable monitoring of progress.</a:t>
            </a:r>
          </a:p>
          <a:p>
            <a:pPr marL="285750" indent="-285750" algn="l">
              <a:buFont typeface="Arial" panose="020B0604020202020204" pitchFamily="34" charset="0"/>
              <a:buChar char="•"/>
            </a:pPr>
            <a:endParaRPr lang="en-US" sz="1600" dirty="0">
              <a:latin typeface="+mj-lt"/>
            </a:endParaRPr>
          </a:p>
          <a:p>
            <a:pPr marL="285750" indent="-285750" algn="l">
              <a:buFont typeface="Arial" panose="020B0604020202020204" pitchFamily="34" charset="0"/>
              <a:buChar char="•"/>
            </a:pPr>
            <a:r>
              <a:rPr lang="en-US" sz="1600" dirty="0">
                <a:latin typeface="+mj-lt"/>
              </a:rPr>
              <a:t>KS2 staff use the ‘Simple View of Reading’ to assess children’s word recognition and comprehension skills.</a:t>
            </a:r>
            <a:endParaRPr lang="en-US" sz="1600" b="0" i="0" dirty="0">
              <a:effectLst/>
              <a:latin typeface="+mj-lt"/>
            </a:endParaRPr>
          </a:p>
          <a:p>
            <a:pPr algn="l"/>
            <a:endParaRPr lang="en-US" sz="1600" b="0" i="0" dirty="0">
              <a:effectLst/>
              <a:latin typeface="+mj-lt"/>
            </a:endParaRPr>
          </a:p>
          <a:p>
            <a:pPr marL="285750" indent="-285750" algn="l">
              <a:buFont typeface="Arial" panose="020B0604020202020204" pitchFamily="34" charset="0"/>
              <a:buChar char="•"/>
            </a:pPr>
            <a:r>
              <a:rPr lang="en-US" sz="1600" b="0" i="0" dirty="0">
                <a:effectLst/>
                <a:latin typeface="+mj-lt"/>
              </a:rPr>
              <a:t>For these children, particularly in Key Stage 2, we implement a targeted intervention strategy called Fred's Fluent in 5. This intervention, which aligns with our KS2 reading curriculum and approach, is designed to enhance reading fluency and comprehension skills. This daily practice helps improve their reading accuracy, speed, and understanding.</a:t>
            </a:r>
          </a:p>
          <a:p>
            <a:pPr marL="285750" indent="-285750" algn="l">
              <a:buFont typeface="Arial" panose="020B0604020202020204" pitchFamily="34" charset="0"/>
              <a:buChar char="•"/>
            </a:pPr>
            <a:endParaRPr lang="en-US" sz="1600" b="0" i="0" dirty="0">
              <a:effectLst/>
              <a:latin typeface="+mj-lt"/>
            </a:endParaRPr>
          </a:p>
          <a:p>
            <a:pPr marL="285750" indent="-285750" algn="l">
              <a:buFont typeface="Arial" panose="020B0604020202020204" pitchFamily="34" charset="0"/>
              <a:buChar char="•"/>
            </a:pPr>
            <a:r>
              <a:rPr lang="en-US" sz="1600" dirty="0">
                <a:latin typeface="+mj-lt"/>
              </a:rPr>
              <a:t>Children falling behind are also </a:t>
            </a:r>
            <a:r>
              <a:rPr lang="en-US" sz="1600" b="0" i="0" dirty="0">
                <a:effectLst/>
                <a:latin typeface="+mj-lt"/>
              </a:rPr>
              <a:t>heard read daily with their read with Accelerated Reader books.</a:t>
            </a:r>
          </a:p>
        </p:txBody>
      </p:sp>
      <p:pic>
        <p:nvPicPr>
          <p:cNvPr id="3" name="Graphic 2" descr="Badge Tick outline">
            <a:extLst>
              <a:ext uri="{FF2B5EF4-FFF2-40B4-BE49-F238E27FC236}">
                <a16:creationId xmlns:a16="http://schemas.microsoft.com/office/drawing/2014/main" id="{51AE63A0-EEBB-4652-8302-7037E660BE57}"/>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922000" y="154359"/>
            <a:ext cx="914400" cy="914400"/>
          </a:xfrm>
          <a:prstGeom prst="rect">
            <a:avLst/>
          </a:prstGeom>
        </p:spPr>
      </p:pic>
    </p:spTree>
    <p:extLst>
      <p:ext uri="{BB962C8B-B14F-4D97-AF65-F5344CB8AC3E}">
        <p14:creationId xmlns:p14="http://schemas.microsoft.com/office/powerpoint/2010/main" val="17693081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Assessment</a:t>
            </a:r>
          </a:p>
        </p:txBody>
      </p:sp>
      <p:sp>
        <p:nvSpPr>
          <p:cNvPr id="10" name="TextBox 9">
            <a:extLst>
              <a:ext uri="{FF2B5EF4-FFF2-40B4-BE49-F238E27FC236}">
                <a16:creationId xmlns:a16="http://schemas.microsoft.com/office/drawing/2014/main" id="{737BC8CF-04CF-4BD4-98FC-63F100E3637D}"/>
              </a:ext>
            </a:extLst>
          </p:cNvPr>
          <p:cNvSpPr txBox="1"/>
          <p:nvPr/>
        </p:nvSpPr>
        <p:spPr>
          <a:xfrm>
            <a:off x="274320" y="1194441"/>
            <a:ext cx="11643360" cy="550920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marL="285750" indent="-285750" algn="l">
              <a:buFont typeface="Arial" panose="020B0604020202020204" pitchFamily="34" charset="0"/>
              <a:buChar char="•"/>
            </a:pPr>
            <a:endParaRPr lang="en-US" sz="1600" b="0" i="0" dirty="0">
              <a:effectLst/>
              <a:latin typeface="+mj-lt"/>
            </a:endParaRPr>
          </a:p>
          <a:p>
            <a:pPr marL="285750" indent="-285750" algn="l">
              <a:buFont typeface="Arial" panose="020B0604020202020204" pitchFamily="34" charset="0"/>
              <a:buChar char="•"/>
            </a:pPr>
            <a:endParaRPr lang="en-US" sz="1600" dirty="0">
              <a:latin typeface="+mj-lt"/>
            </a:endParaRPr>
          </a:p>
          <a:p>
            <a:pPr marL="285750" indent="-285750" algn="l">
              <a:buFont typeface="Arial" panose="020B0604020202020204" pitchFamily="34" charset="0"/>
              <a:buChar char="•"/>
            </a:pPr>
            <a:endParaRPr lang="en-US" sz="1600" b="0" i="0" dirty="0">
              <a:effectLst/>
              <a:latin typeface="+mj-lt"/>
            </a:endParaRPr>
          </a:p>
          <a:p>
            <a:pPr marL="285750" indent="-285750" algn="l">
              <a:buFont typeface="Arial" panose="020B0604020202020204" pitchFamily="34" charset="0"/>
              <a:buChar char="•"/>
            </a:pPr>
            <a:endParaRPr lang="en-US" sz="1600" dirty="0">
              <a:latin typeface="+mj-lt"/>
            </a:endParaRPr>
          </a:p>
          <a:p>
            <a:pPr marL="285750" indent="-285750" algn="l">
              <a:buFont typeface="Arial" panose="020B0604020202020204" pitchFamily="34" charset="0"/>
              <a:buChar char="•"/>
            </a:pPr>
            <a:endParaRPr lang="en-US" sz="1600" b="0" i="0" dirty="0">
              <a:effectLst/>
              <a:latin typeface="+mj-lt"/>
            </a:endParaRPr>
          </a:p>
          <a:p>
            <a:pPr marL="285750" indent="-285750" algn="l">
              <a:buFont typeface="Arial" panose="020B0604020202020204" pitchFamily="34" charset="0"/>
              <a:buChar char="•"/>
            </a:pPr>
            <a:endParaRPr lang="en-US" sz="1600" dirty="0">
              <a:latin typeface="+mj-lt"/>
            </a:endParaRPr>
          </a:p>
          <a:p>
            <a:pPr marL="285750" indent="-285750" algn="l">
              <a:buFont typeface="Arial" panose="020B0604020202020204" pitchFamily="34" charset="0"/>
              <a:buChar char="•"/>
            </a:pPr>
            <a:endParaRPr lang="en-US" sz="1600" b="0" i="0" dirty="0">
              <a:effectLst/>
              <a:latin typeface="+mj-lt"/>
            </a:endParaRPr>
          </a:p>
          <a:p>
            <a:pPr marL="285750" indent="-285750" algn="l">
              <a:buFont typeface="Arial" panose="020B0604020202020204" pitchFamily="34" charset="0"/>
              <a:buChar char="•"/>
            </a:pPr>
            <a:endParaRPr lang="en-US" sz="1600" dirty="0">
              <a:latin typeface="+mj-lt"/>
            </a:endParaRPr>
          </a:p>
          <a:p>
            <a:pPr marL="285750" indent="-285750" algn="l">
              <a:buFont typeface="Arial" panose="020B0604020202020204" pitchFamily="34" charset="0"/>
              <a:buChar char="•"/>
            </a:pPr>
            <a:endParaRPr lang="en-US" sz="1600" b="0" i="0" dirty="0">
              <a:effectLst/>
              <a:latin typeface="+mj-lt"/>
            </a:endParaRPr>
          </a:p>
          <a:p>
            <a:pPr marL="285750" indent="-285750" algn="l">
              <a:buFont typeface="Arial" panose="020B0604020202020204" pitchFamily="34" charset="0"/>
              <a:buChar char="•"/>
            </a:pPr>
            <a:endParaRPr lang="en-US" sz="1600" dirty="0">
              <a:latin typeface="+mj-lt"/>
            </a:endParaRPr>
          </a:p>
          <a:p>
            <a:pPr marL="285750" indent="-285750" algn="l">
              <a:buFont typeface="Arial" panose="020B0604020202020204" pitchFamily="34" charset="0"/>
              <a:buChar char="•"/>
            </a:pPr>
            <a:endParaRPr lang="en-US" sz="1600" b="0" i="0" dirty="0">
              <a:effectLst/>
              <a:latin typeface="+mj-lt"/>
            </a:endParaRPr>
          </a:p>
          <a:p>
            <a:pPr marL="285750" indent="-285750" algn="l">
              <a:buFont typeface="Arial" panose="020B0604020202020204" pitchFamily="34" charset="0"/>
              <a:buChar char="•"/>
            </a:pPr>
            <a:endParaRPr lang="en-US" sz="1600" dirty="0">
              <a:latin typeface="+mj-lt"/>
            </a:endParaRPr>
          </a:p>
          <a:p>
            <a:pPr marL="285750" indent="-285750" algn="l">
              <a:buFont typeface="Arial" panose="020B0604020202020204" pitchFamily="34" charset="0"/>
              <a:buChar char="•"/>
            </a:pPr>
            <a:endParaRPr lang="en-US" sz="1600" b="0" i="0" dirty="0">
              <a:effectLst/>
              <a:latin typeface="+mj-lt"/>
            </a:endParaRPr>
          </a:p>
          <a:p>
            <a:pPr marL="285750" indent="-285750" algn="l">
              <a:buFont typeface="Arial" panose="020B0604020202020204" pitchFamily="34" charset="0"/>
              <a:buChar char="•"/>
            </a:pPr>
            <a:endParaRPr lang="en-US" sz="1600" dirty="0">
              <a:latin typeface="+mj-lt"/>
            </a:endParaRPr>
          </a:p>
          <a:p>
            <a:pPr marL="285750" indent="-285750" algn="l">
              <a:buFont typeface="Arial" panose="020B0604020202020204" pitchFamily="34" charset="0"/>
              <a:buChar char="•"/>
            </a:pPr>
            <a:endParaRPr lang="en-US" sz="1600" b="0" i="0" dirty="0">
              <a:effectLst/>
              <a:latin typeface="+mj-lt"/>
            </a:endParaRPr>
          </a:p>
          <a:p>
            <a:pPr marL="285750" indent="-285750" algn="l">
              <a:buFont typeface="Arial" panose="020B0604020202020204" pitchFamily="34" charset="0"/>
              <a:buChar char="•"/>
            </a:pPr>
            <a:endParaRPr lang="en-US" sz="1600" dirty="0">
              <a:latin typeface="+mj-lt"/>
            </a:endParaRPr>
          </a:p>
          <a:p>
            <a:pPr marL="285750" indent="-285750" algn="l">
              <a:buFont typeface="Arial" panose="020B0604020202020204" pitchFamily="34" charset="0"/>
              <a:buChar char="•"/>
            </a:pPr>
            <a:endParaRPr lang="en-US" sz="1600" b="0" i="0" dirty="0">
              <a:effectLst/>
              <a:latin typeface="+mj-lt"/>
            </a:endParaRPr>
          </a:p>
          <a:p>
            <a:pPr marL="285750" indent="-285750" algn="l">
              <a:buFont typeface="Arial" panose="020B0604020202020204" pitchFamily="34" charset="0"/>
              <a:buChar char="•"/>
            </a:pPr>
            <a:endParaRPr lang="en-US" sz="1600" dirty="0">
              <a:latin typeface="+mj-lt"/>
            </a:endParaRPr>
          </a:p>
          <a:p>
            <a:pPr marL="285750" indent="-285750" algn="l">
              <a:buFont typeface="Arial" panose="020B0604020202020204" pitchFamily="34" charset="0"/>
              <a:buChar char="•"/>
            </a:pPr>
            <a:endParaRPr lang="en-US" sz="1600" b="0" i="0" dirty="0">
              <a:effectLst/>
              <a:latin typeface="+mj-lt"/>
            </a:endParaRPr>
          </a:p>
          <a:p>
            <a:pPr marL="285750" indent="-285750" algn="l">
              <a:buFont typeface="Arial" panose="020B0604020202020204" pitchFamily="34" charset="0"/>
              <a:buChar char="•"/>
            </a:pPr>
            <a:endParaRPr lang="en-US" sz="1600" dirty="0">
              <a:latin typeface="+mj-lt"/>
            </a:endParaRPr>
          </a:p>
          <a:p>
            <a:pPr marL="285750" indent="-285750" algn="l">
              <a:buFont typeface="Arial" panose="020B0604020202020204" pitchFamily="34" charset="0"/>
              <a:buChar char="•"/>
            </a:pPr>
            <a:endParaRPr lang="en-US" sz="1600" b="0" i="0" dirty="0">
              <a:effectLst/>
              <a:latin typeface="+mj-lt"/>
            </a:endParaRPr>
          </a:p>
          <a:p>
            <a:pPr marL="285750" indent="-285750" algn="l">
              <a:buFont typeface="Arial" panose="020B0604020202020204" pitchFamily="34" charset="0"/>
              <a:buChar char="•"/>
            </a:pPr>
            <a:endParaRPr lang="en-US" sz="1600" dirty="0">
              <a:latin typeface="+mj-lt"/>
            </a:endParaRPr>
          </a:p>
        </p:txBody>
      </p:sp>
      <p:pic>
        <p:nvPicPr>
          <p:cNvPr id="3" name="Graphic 2" descr="Badge Tick outline">
            <a:extLst>
              <a:ext uri="{FF2B5EF4-FFF2-40B4-BE49-F238E27FC236}">
                <a16:creationId xmlns:a16="http://schemas.microsoft.com/office/drawing/2014/main" id="{51AE63A0-EEBB-4652-8302-7037E660BE57}"/>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922000" y="154359"/>
            <a:ext cx="914400" cy="914400"/>
          </a:xfrm>
          <a:prstGeom prst="rect">
            <a:avLst/>
          </a:prstGeom>
        </p:spPr>
      </p:pic>
      <p:pic>
        <p:nvPicPr>
          <p:cNvPr id="7" name="Picture 6">
            <a:extLst>
              <a:ext uri="{FF2B5EF4-FFF2-40B4-BE49-F238E27FC236}">
                <a16:creationId xmlns:a16="http://schemas.microsoft.com/office/drawing/2014/main" id="{9FCFF79E-21F0-4D45-9B79-B3A5D97A9189}"/>
              </a:ext>
            </a:extLst>
          </p:cNvPr>
          <p:cNvPicPr>
            <a:picLocks noChangeAspect="1"/>
          </p:cNvPicPr>
          <p:nvPr/>
        </p:nvPicPr>
        <p:blipFill>
          <a:blip r:embed="rId4"/>
          <a:stretch>
            <a:fillRect/>
          </a:stretch>
        </p:blipFill>
        <p:spPr>
          <a:xfrm>
            <a:off x="518920" y="1793101"/>
            <a:ext cx="4243119" cy="2233722"/>
          </a:xfrm>
          <a:prstGeom prst="rect">
            <a:avLst/>
          </a:prstGeom>
        </p:spPr>
      </p:pic>
      <p:pic>
        <p:nvPicPr>
          <p:cNvPr id="12" name="Picture 11">
            <a:extLst>
              <a:ext uri="{FF2B5EF4-FFF2-40B4-BE49-F238E27FC236}">
                <a16:creationId xmlns:a16="http://schemas.microsoft.com/office/drawing/2014/main" id="{ABCA1B4A-5733-501C-16DF-2C7E3A0F640F}"/>
              </a:ext>
            </a:extLst>
          </p:cNvPr>
          <p:cNvPicPr>
            <a:picLocks noChangeAspect="1"/>
          </p:cNvPicPr>
          <p:nvPr/>
        </p:nvPicPr>
        <p:blipFill>
          <a:blip r:embed="rId5"/>
          <a:stretch>
            <a:fillRect/>
          </a:stretch>
        </p:blipFill>
        <p:spPr>
          <a:xfrm>
            <a:off x="6014720" y="2961869"/>
            <a:ext cx="2477372" cy="3074395"/>
          </a:xfrm>
          <a:prstGeom prst="rect">
            <a:avLst/>
          </a:prstGeom>
        </p:spPr>
      </p:pic>
      <p:sp>
        <p:nvSpPr>
          <p:cNvPr id="13" name="TextBox 12">
            <a:extLst>
              <a:ext uri="{FF2B5EF4-FFF2-40B4-BE49-F238E27FC236}">
                <a16:creationId xmlns:a16="http://schemas.microsoft.com/office/drawing/2014/main" id="{2A163465-47B9-4151-FCD5-6CF9E3D97DE4}"/>
              </a:ext>
            </a:extLst>
          </p:cNvPr>
          <p:cNvSpPr txBox="1"/>
          <p:nvPr/>
        </p:nvSpPr>
        <p:spPr>
          <a:xfrm>
            <a:off x="355600" y="1264092"/>
            <a:ext cx="4546162" cy="46166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400" b="1" dirty="0"/>
              <a:t>Simple View of Reading</a:t>
            </a:r>
          </a:p>
        </p:txBody>
      </p:sp>
      <p:sp>
        <p:nvSpPr>
          <p:cNvPr id="14" name="TextBox 13">
            <a:extLst>
              <a:ext uri="{FF2B5EF4-FFF2-40B4-BE49-F238E27FC236}">
                <a16:creationId xmlns:a16="http://schemas.microsoft.com/office/drawing/2014/main" id="{B7202F44-48F8-DC80-1FB7-F7DA0A52FA80}"/>
              </a:ext>
            </a:extLst>
          </p:cNvPr>
          <p:cNvSpPr txBox="1"/>
          <p:nvPr/>
        </p:nvSpPr>
        <p:spPr>
          <a:xfrm>
            <a:off x="6358314" y="2327206"/>
            <a:ext cx="1629746" cy="46166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400" b="1" dirty="0"/>
              <a:t>SEND</a:t>
            </a:r>
          </a:p>
        </p:txBody>
      </p:sp>
      <p:sp>
        <p:nvSpPr>
          <p:cNvPr id="17" name="TextBox 16">
            <a:extLst>
              <a:ext uri="{FF2B5EF4-FFF2-40B4-BE49-F238E27FC236}">
                <a16:creationId xmlns:a16="http://schemas.microsoft.com/office/drawing/2014/main" id="{C276CBD1-20B3-64FE-8535-C6EC02EF81D4}"/>
              </a:ext>
            </a:extLst>
          </p:cNvPr>
          <p:cNvSpPr txBox="1"/>
          <p:nvPr/>
        </p:nvSpPr>
        <p:spPr>
          <a:xfrm>
            <a:off x="8951114" y="2485915"/>
            <a:ext cx="2217230" cy="46166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400" b="1" dirty="0"/>
              <a:t>FSM Boys</a:t>
            </a:r>
          </a:p>
        </p:txBody>
      </p:sp>
      <p:pic>
        <p:nvPicPr>
          <p:cNvPr id="19" name="Picture 18">
            <a:extLst>
              <a:ext uri="{FF2B5EF4-FFF2-40B4-BE49-F238E27FC236}">
                <a16:creationId xmlns:a16="http://schemas.microsoft.com/office/drawing/2014/main" id="{71141AEE-B8DD-9F8D-62F1-87E7B81E590E}"/>
              </a:ext>
            </a:extLst>
          </p:cNvPr>
          <p:cNvPicPr>
            <a:picLocks noChangeAspect="1"/>
          </p:cNvPicPr>
          <p:nvPr/>
        </p:nvPicPr>
        <p:blipFill>
          <a:blip r:embed="rId6"/>
          <a:stretch>
            <a:fillRect/>
          </a:stretch>
        </p:blipFill>
        <p:spPr>
          <a:xfrm>
            <a:off x="8653954" y="3179697"/>
            <a:ext cx="3090724" cy="1615209"/>
          </a:xfrm>
          <a:prstGeom prst="rect">
            <a:avLst/>
          </a:prstGeom>
        </p:spPr>
      </p:pic>
      <p:sp>
        <p:nvSpPr>
          <p:cNvPr id="20" name="TextBox 19">
            <a:extLst>
              <a:ext uri="{FF2B5EF4-FFF2-40B4-BE49-F238E27FC236}">
                <a16:creationId xmlns:a16="http://schemas.microsoft.com/office/drawing/2014/main" id="{645C5ACC-3737-9677-3BEA-D46CDA394B7C}"/>
              </a:ext>
            </a:extLst>
          </p:cNvPr>
          <p:cNvSpPr txBox="1"/>
          <p:nvPr/>
        </p:nvSpPr>
        <p:spPr>
          <a:xfrm>
            <a:off x="5725093" y="1264092"/>
            <a:ext cx="5857723" cy="830997"/>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400" b="1" dirty="0"/>
              <a:t>Use of FFT to identify key target groups</a:t>
            </a:r>
          </a:p>
        </p:txBody>
      </p:sp>
      <p:pic>
        <p:nvPicPr>
          <p:cNvPr id="22" name="Picture 21">
            <a:extLst>
              <a:ext uri="{FF2B5EF4-FFF2-40B4-BE49-F238E27FC236}">
                <a16:creationId xmlns:a16="http://schemas.microsoft.com/office/drawing/2014/main" id="{D4B78A2D-37A4-765D-FE88-4D3ED0B9426F}"/>
              </a:ext>
            </a:extLst>
          </p:cNvPr>
          <p:cNvPicPr>
            <a:picLocks noChangeAspect="1"/>
          </p:cNvPicPr>
          <p:nvPr/>
        </p:nvPicPr>
        <p:blipFill rotWithShape="1">
          <a:blip r:embed="rId7"/>
          <a:srcRect r="23563"/>
          <a:stretch/>
        </p:blipFill>
        <p:spPr>
          <a:xfrm>
            <a:off x="856932" y="4759978"/>
            <a:ext cx="2384077" cy="1667859"/>
          </a:xfrm>
          <a:prstGeom prst="rect">
            <a:avLst/>
          </a:prstGeom>
        </p:spPr>
      </p:pic>
      <p:sp>
        <p:nvSpPr>
          <p:cNvPr id="23" name="TextBox 22">
            <a:extLst>
              <a:ext uri="{FF2B5EF4-FFF2-40B4-BE49-F238E27FC236}">
                <a16:creationId xmlns:a16="http://schemas.microsoft.com/office/drawing/2014/main" id="{5B409F61-879A-A03B-3EAF-45BE3AC64E5A}"/>
              </a:ext>
            </a:extLst>
          </p:cNvPr>
          <p:cNvSpPr txBox="1"/>
          <p:nvPr/>
        </p:nvSpPr>
        <p:spPr>
          <a:xfrm>
            <a:off x="355600" y="4174239"/>
            <a:ext cx="3639351" cy="46166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400" b="1" dirty="0"/>
              <a:t>Accelerated Reader</a:t>
            </a:r>
          </a:p>
        </p:txBody>
      </p:sp>
      <p:sp>
        <p:nvSpPr>
          <p:cNvPr id="24" name="TextBox 23">
            <a:extLst>
              <a:ext uri="{FF2B5EF4-FFF2-40B4-BE49-F238E27FC236}">
                <a16:creationId xmlns:a16="http://schemas.microsoft.com/office/drawing/2014/main" id="{11BB210C-6ADA-7482-7FDA-FBFB9F383637}"/>
              </a:ext>
            </a:extLst>
          </p:cNvPr>
          <p:cNvSpPr txBox="1"/>
          <p:nvPr/>
        </p:nvSpPr>
        <p:spPr>
          <a:xfrm>
            <a:off x="4156813" y="4347414"/>
            <a:ext cx="1639488" cy="156966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1600" b="1" dirty="0"/>
              <a:t>Informs ‘Bottom 20%’ intervention groupings and focus</a:t>
            </a:r>
          </a:p>
        </p:txBody>
      </p:sp>
      <p:cxnSp>
        <p:nvCxnSpPr>
          <p:cNvPr id="26" name="Straight Arrow Connector 25">
            <a:extLst>
              <a:ext uri="{FF2B5EF4-FFF2-40B4-BE49-F238E27FC236}">
                <a16:creationId xmlns:a16="http://schemas.microsoft.com/office/drawing/2014/main" id="{14DB9B73-DFD2-6658-5CCF-367618274454}"/>
              </a:ext>
            </a:extLst>
          </p:cNvPr>
          <p:cNvCxnSpPr>
            <a:stCxn id="24" idx="0"/>
          </p:cNvCxnSpPr>
          <p:nvPr/>
        </p:nvCxnSpPr>
        <p:spPr>
          <a:xfrm flipH="1" flipV="1">
            <a:off x="4367814" y="3710866"/>
            <a:ext cx="608743" cy="63654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7" name="Straight Arrow Connector 26">
            <a:extLst>
              <a:ext uri="{FF2B5EF4-FFF2-40B4-BE49-F238E27FC236}">
                <a16:creationId xmlns:a16="http://schemas.microsoft.com/office/drawing/2014/main" id="{26D57F2C-D266-5461-146B-74E44831941B}"/>
              </a:ext>
            </a:extLst>
          </p:cNvPr>
          <p:cNvCxnSpPr>
            <a:cxnSpLocks/>
          </p:cNvCxnSpPr>
          <p:nvPr/>
        </p:nvCxnSpPr>
        <p:spPr>
          <a:xfrm flipH="1">
            <a:off x="3459428" y="4990498"/>
            <a:ext cx="721954" cy="57741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9" name="Straight Arrow Connector 28">
            <a:extLst>
              <a:ext uri="{FF2B5EF4-FFF2-40B4-BE49-F238E27FC236}">
                <a16:creationId xmlns:a16="http://schemas.microsoft.com/office/drawing/2014/main" id="{BE2B1FDA-A865-45FB-9353-A5E451B92AB6}"/>
              </a:ext>
            </a:extLst>
          </p:cNvPr>
          <p:cNvCxnSpPr>
            <a:cxnSpLocks/>
          </p:cNvCxnSpPr>
          <p:nvPr/>
        </p:nvCxnSpPr>
        <p:spPr>
          <a:xfrm>
            <a:off x="5796301" y="4911728"/>
            <a:ext cx="37368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1989944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688E8AE-337E-4422-91BC-A8B833E07FB0}"/>
              </a:ext>
            </a:extLst>
          </p:cNvPr>
          <p:cNvSpPr txBox="1"/>
          <p:nvPr/>
        </p:nvSpPr>
        <p:spPr>
          <a:xfrm>
            <a:off x="1458595" y="267012"/>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Inclusion</a:t>
            </a:r>
          </a:p>
        </p:txBody>
      </p:sp>
      <p:pic>
        <p:nvPicPr>
          <p:cNvPr id="9" name="Graphic 8" descr="Group success with solid fill">
            <a:extLst>
              <a:ext uri="{FF2B5EF4-FFF2-40B4-BE49-F238E27FC236}">
                <a16:creationId xmlns:a16="http://schemas.microsoft.com/office/drawing/2014/main" id="{9FF5E679-A1D3-4C65-B46F-C7A528411741}"/>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6781" y="132977"/>
            <a:ext cx="914400" cy="914400"/>
          </a:xfrm>
          <a:prstGeom prst="rect">
            <a:avLst/>
          </a:prstGeom>
        </p:spPr>
      </p:pic>
      <p:sp>
        <p:nvSpPr>
          <p:cNvPr id="11" name="TextBox 10">
            <a:extLst>
              <a:ext uri="{FF2B5EF4-FFF2-40B4-BE49-F238E27FC236}">
                <a16:creationId xmlns:a16="http://schemas.microsoft.com/office/drawing/2014/main" id="{1DAE6A3D-8642-4256-BDD5-D5138CE8281B}"/>
              </a:ext>
            </a:extLst>
          </p:cNvPr>
          <p:cNvSpPr txBox="1"/>
          <p:nvPr/>
        </p:nvSpPr>
        <p:spPr>
          <a:xfrm>
            <a:off x="152400" y="1253877"/>
            <a:ext cx="11887200" cy="5047536"/>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a:r>
              <a:rPr lang="en-US" sz="1400" b="0" i="0" dirty="0">
                <a:effectLst/>
                <a:latin typeface="+mj-lt"/>
              </a:rPr>
              <a:t>Our reading curriculum is intentionally designed to be highly inclusive, with a strong emphasis on equality and diversity. </a:t>
            </a:r>
          </a:p>
          <a:p>
            <a:pPr algn="l"/>
            <a:endParaRPr lang="en-US" sz="1400" b="0" i="0" dirty="0">
              <a:effectLst/>
              <a:latin typeface="+mj-lt"/>
            </a:endParaRPr>
          </a:p>
          <a:p>
            <a:pPr algn="l"/>
            <a:r>
              <a:rPr lang="en-US" sz="1400" b="1" i="0" dirty="0">
                <a:effectLst/>
                <a:latin typeface="+mj-lt"/>
              </a:rPr>
              <a:t>Diverse Text Selection</a:t>
            </a:r>
            <a:r>
              <a:rPr lang="en-US" sz="1400" b="0" i="0" dirty="0">
                <a:effectLst/>
                <a:latin typeface="+mj-lt"/>
              </a:rPr>
              <a:t>: Our reading curriculum includes a wide range of texts that reflect diverse cultures, backgrounds, and experiences. This ensures that children from various backgrounds see themselves represented in the literature they read and fosters an inclusive learning environment.</a:t>
            </a:r>
          </a:p>
          <a:p>
            <a:pPr algn="l"/>
            <a:endParaRPr lang="en-US" sz="1400" b="0" i="0" dirty="0">
              <a:effectLst/>
              <a:latin typeface="+mj-lt"/>
            </a:endParaRPr>
          </a:p>
          <a:p>
            <a:pPr algn="l"/>
            <a:r>
              <a:rPr lang="en-US" sz="1400" b="1" i="0" dirty="0">
                <a:effectLst/>
                <a:latin typeface="+mj-lt"/>
              </a:rPr>
              <a:t>Differentiated Instruction</a:t>
            </a:r>
            <a:r>
              <a:rPr lang="en-US" sz="1400" b="0" i="0" dirty="0">
                <a:effectLst/>
                <a:latin typeface="+mj-lt"/>
              </a:rPr>
              <a:t>: We recognise that students have varying reading abilities. To cater to this diversity, our curriculum incorporates differentiated instruction techniques. This means that lessons are adapted to meet the unique needs of each child. Children with SEND receive additional support and accommodations as needed.</a:t>
            </a:r>
          </a:p>
          <a:p>
            <a:pPr algn="l"/>
            <a:endParaRPr lang="en-US" sz="1400" b="0" i="0" dirty="0">
              <a:effectLst/>
              <a:latin typeface="+mj-lt"/>
            </a:endParaRPr>
          </a:p>
          <a:p>
            <a:pPr algn="l"/>
            <a:r>
              <a:rPr lang="en-US" sz="1400" b="1" i="0" dirty="0">
                <a:effectLst/>
                <a:latin typeface="+mj-lt"/>
              </a:rPr>
              <a:t>Adult Intervention</a:t>
            </a:r>
            <a:r>
              <a:rPr lang="en-US" sz="1400" b="0" i="0" dirty="0">
                <a:effectLst/>
                <a:latin typeface="+mj-lt"/>
              </a:rPr>
              <a:t>: For children with SEND, adult intervention plays a crucial role. We work closely with SEND children to provide one-on-one or small-group support. </a:t>
            </a:r>
          </a:p>
          <a:p>
            <a:pPr algn="l"/>
            <a:endParaRPr lang="en-US" sz="1400" b="0" i="0" dirty="0">
              <a:effectLst/>
              <a:latin typeface="+mj-lt"/>
            </a:endParaRPr>
          </a:p>
          <a:p>
            <a:pPr algn="l"/>
            <a:r>
              <a:rPr lang="en-US" sz="1400" b="1" i="0" dirty="0">
                <a:effectLst/>
                <a:latin typeface="+mj-lt"/>
              </a:rPr>
              <a:t>In-Class Fluency Activities</a:t>
            </a:r>
            <a:r>
              <a:rPr lang="en-US" sz="1400" b="0" i="0" dirty="0">
                <a:effectLst/>
                <a:latin typeface="+mj-lt"/>
              </a:rPr>
              <a:t>: Our curriculum integrates in-class fluency activities that benefit all children, including those with SEND. These activities are designed to improve reading fluency, comprehension, and engagement. </a:t>
            </a:r>
          </a:p>
          <a:p>
            <a:pPr algn="l"/>
            <a:endParaRPr lang="en-US" sz="1400" b="0" i="0" dirty="0">
              <a:effectLst/>
              <a:latin typeface="+mj-lt"/>
            </a:endParaRPr>
          </a:p>
          <a:p>
            <a:pPr algn="l"/>
            <a:r>
              <a:rPr lang="en-US" sz="1400" b="1" i="0" dirty="0">
                <a:effectLst/>
                <a:latin typeface="+mj-lt"/>
              </a:rPr>
              <a:t>Pre-Teaching</a:t>
            </a:r>
            <a:r>
              <a:rPr lang="en-US" sz="1400" b="0" i="0" dirty="0">
                <a:effectLst/>
                <a:latin typeface="+mj-lt"/>
              </a:rPr>
              <a:t>: Prior to introducing a new text, we employ a pre-teaching approach for children with SEND. This involves preparing them for the content and vocabulary they will encounter. It may include introducing key concepts, discussing relevant background information, or teaching essential vocabulary. Pre-teaching ensures that all children can access and engage with the text.</a:t>
            </a:r>
          </a:p>
        </p:txBody>
      </p:sp>
    </p:spTree>
    <p:extLst>
      <p:ext uri="{BB962C8B-B14F-4D97-AF65-F5344CB8AC3E}">
        <p14:creationId xmlns:p14="http://schemas.microsoft.com/office/powerpoint/2010/main" val="32564136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XCCW Joined 10a"/>
        <a:ea typeface=""/>
        <a:cs typeface=""/>
      </a:majorFont>
      <a:minorFont>
        <a:latin typeface="XCCW Joined 10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230</TotalTime>
  <Words>1776</Words>
  <Application>Microsoft Office PowerPoint</Application>
  <PresentationFormat>Widescreen</PresentationFormat>
  <Paragraphs>301</Paragraphs>
  <Slides>32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32</vt:i4>
      </vt:variant>
    </vt:vector>
  </HeadingPairs>
  <TitlesOfParts>
    <vt:vector size="36" baseType="lpstr">
      <vt:lpstr>Arial</vt:lpstr>
      <vt:lpstr>Calibri</vt:lpstr>
      <vt:lpstr>XCCW Joined 10a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Bruce  Craggs</dc:creator>
  <cp:lastModifiedBy>Bruce  Craggs</cp:lastModifiedBy>
  <cp:revision>14</cp:revision>
  <dcterms:created xsi:type="dcterms:W3CDTF">2023-10-03T11:46:08Z</dcterms:created>
  <dcterms:modified xsi:type="dcterms:W3CDTF">2023-11-19T15:48:55Z</dcterms:modified>
</cp:coreProperties>
</file>