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DD47-3B15-4C3F-B598-5688B0244DB8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7E0ED-FB6A-4AD4-8ADD-49101CC68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910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DD47-3B15-4C3F-B598-5688B0244DB8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7E0ED-FB6A-4AD4-8ADD-49101CC68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493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DD47-3B15-4C3F-B598-5688B0244DB8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7E0ED-FB6A-4AD4-8ADD-49101CC68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930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DD47-3B15-4C3F-B598-5688B0244DB8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7E0ED-FB6A-4AD4-8ADD-49101CC68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335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DD47-3B15-4C3F-B598-5688B0244DB8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7E0ED-FB6A-4AD4-8ADD-49101CC68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42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DD47-3B15-4C3F-B598-5688B0244DB8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7E0ED-FB6A-4AD4-8ADD-49101CC68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016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DD47-3B15-4C3F-B598-5688B0244DB8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7E0ED-FB6A-4AD4-8ADD-49101CC68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294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DD47-3B15-4C3F-B598-5688B0244DB8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7E0ED-FB6A-4AD4-8ADD-49101CC68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402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DD47-3B15-4C3F-B598-5688B0244DB8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7E0ED-FB6A-4AD4-8ADD-49101CC68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720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DD47-3B15-4C3F-B598-5688B0244DB8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7E0ED-FB6A-4AD4-8ADD-49101CC68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669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DD47-3B15-4C3F-B598-5688B0244DB8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7E0ED-FB6A-4AD4-8ADD-49101CC68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8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6DD47-3B15-4C3F-B598-5688B0244DB8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7E0ED-FB6A-4AD4-8ADD-49101CC68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126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1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3632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2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547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Cross</dc:creator>
  <cp:lastModifiedBy>Louise Cross</cp:lastModifiedBy>
  <cp:revision>1</cp:revision>
  <dcterms:created xsi:type="dcterms:W3CDTF">2022-05-19T19:36:13Z</dcterms:created>
  <dcterms:modified xsi:type="dcterms:W3CDTF">2022-05-19T19:36:40Z</dcterms:modified>
</cp:coreProperties>
</file>