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1"/>
  </p:notesMasterIdLst>
  <p:sldIdLst>
    <p:sldId id="256" r:id="rId2"/>
    <p:sldId id="257" r:id="rId3"/>
    <p:sldId id="258" r:id="rId4"/>
    <p:sldId id="269" r:id="rId5"/>
    <p:sldId id="313" r:id="rId6"/>
    <p:sldId id="324" r:id="rId7"/>
    <p:sldId id="312" r:id="rId8"/>
    <p:sldId id="295" r:id="rId9"/>
    <p:sldId id="314" r:id="rId10"/>
    <p:sldId id="325" r:id="rId11"/>
    <p:sldId id="304" r:id="rId12"/>
    <p:sldId id="321" r:id="rId13"/>
    <p:sldId id="326" r:id="rId14"/>
    <p:sldId id="319" r:id="rId15"/>
    <p:sldId id="307" r:id="rId16"/>
    <p:sldId id="322" r:id="rId17"/>
    <p:sldId id="323" r:id="rId18"/>
    <p:sldId id="260" r:id="rId19"/>
    <p:sldId id="270" r:id="rId20"/>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2A07F01F-8DD1-4F59-94BC-7A0609C05401}" v="16" dt="2023-10-12T12:36:12.887"/>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7DF18680-E054-41AD-8BC1-D1AEF772440D}" styleName="Medium Style 2 - Accent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995" autoAdjust="0"/>
    <p:restoredTop sz="94660"/>
  </p:normalViewPr>
  <p:slideViewPr>
    <p:cSldViewPr snapToGrid="0">
      <p:cViewPr varScale="1">
        <p:scale>
          <a:sx n="86" d="100"/>
          <a:sy n="86" d="100"/>
        </p:scale>
        <p:origin x="562" y="5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microsoft.com/office/2016/11/relationships/changesInfo" Target="changesInfos/changesInfo1.xml"/><Relationship Id="rId3" Type="http://schemas.openxmlformats.org/officeDocument/2006/relationships/slide" Target="slides/slide2.xml"/><Relationship Id="rId21" Type="http://schemas.openxmlformats.org/officeDocument/2006/relationships/notesMaster" Target="notesMasters/notesMaster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presProps" Target="presProps.xml"/><Relationship Id="rId27" Type="http://schemas.microsoft.com/office/2015/10/relationships/revisionInfo" Target="revisionInfo.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Bruce  Craggs" userId="be112f42-67c2-4ea5-9d71-cb08a36d1894" providerId="ADAL" clId="{2A07F01F-8DD1-4F59-94BC-7A0609C05401}"/>
    <pc:docChg chg="undo custSel addSld delSld modSld sldOrd">
      <pc:chgData name="Bruce  Craggs" userId="be112f42-67c2-4ea5-9d71-cb08a36d1894" providerId="ADAL" clId="{2A07F01F-8DD1-4F59-94BC-7A0609C05401}" dt="2023-10-12T12:36:12.886" v="447" actId="1076"/>
      <pc:docMkLst>
        <pc:docMk/>
      </pc:docMkLst>
      <pc:sldChg chg="modSp mod">
        <pc:chgData name="Bruce  Craggs" userId="be112f42-67c2-4ea5-9d71-cb08a36d1894" providerId="ADAL" clId="{2A07F01F-8DD1-4F59-94BC-7A0609C05401}" dt="2023-10-12T09:08:02.975" v="395" actId="20577"/>
        <pc:sldMkLst>
          <pc:docMk/>
          <pc:sldMk cId="844812488" sldId="256"/>
        </pc:sldMkLst>
        <pc:spChg chg="mod">
          <ac:chgData name="Bruce  Craggs" userId="be112f42-67c2-4ea5-9d71-cb08a36d1894" providerId="ADAL" clId="{2A07F01F-8DD1-4F59-94BC-7A0609C05401}" dt="2023-10-12T09:08:02.975" v="395" actId="20577"/>
          <ac:spMkLst>
            <pc:docMk/>
            <pc:sldMk cId="844812488" sldId="256"/>
            <ac:spMk id="15" creationId="{CAA4881D-4CCB-4663-AE41-0AC1CB916C7E}"/>
          </ac:spMkLst>
        </pc:spChg>
      </pc:sldChg>
      <pc:sldChg chg="addSp modSp mod">
        <pc:chgData name="Bruce  Craggs" userId="be112f42-67c2-4ea5-9d71-cb08a36d1894" providerId="ADAL" clId="{2A07F01F-8DD1-4F59-94BC-7A0609C05401}" dt="2023-10-12T12:34:38.096" v="422" actId="1076"/>
        <pc:sldMkLst>
          <pc:docMk/>
          <pc:sldMk cId="2561508746" sldId="257"/>
        </pc:sldMkLst>
        <pc:spChg chg="mod">
          <ac:chgData name="Bruce  Craggs" userId="be112f42-67c2-4ea5-9d71-cb08a36d1894" providerId="ADAL" clId="{2A07F01F-8DD1-4F59-94BC-7A0609C05401}" dt="2023-10-12T09:08:07.010" v="402" actId="20577"/>
          <ac:spMkLst>
            <pc:docMk/>
            <pc:sldMk cId="2561508746" sldId="257"/>
            <ac:spMk id="4" creationId="{0F17D85B-957E-4E41-A065-73DEF7442967}"/>
          </ac:spMkLst>
        </pc:spChg>
        <pc:spChg chg="mod">
          <ac:chgData name="Bruce  Craggs" userId="be112f42-67c2-4ea5-9d71-cb08a36d1894" providerId="ADAL" clId="{2A07F01F-8DD1-4F59-94BC-7A0609C05401}" dt="2023-10-12T08:41:56.152" v="10" actId="1076"/>
          <ac:spMkLst>
            <pc:docMk/>
            <pc:sldMk cId="2561508746" sldId="257"/>
            <ac:spMk id="10" creationId="{737BC8CF-04CF-4BD4-98FC-63F100E3637D}"/>
          </ac:spMkLst>
        </pc:spChg>
        <pc:picChg chg="add mod">
          <ac:chgData name="Bruce  Craggs" userId="be112f42-67c2-4ea5-9d71-cb08a36d1894" providerId="ADAL" clId="{2A07F01F-8DD1-4F59-94BC-7A0609C05401}" dt="2023-10-12T12:34:33.122" v="420" actId="1076"/>
          <ac:picMkLst>
            <pc:docMk/>
            <pc:sldMk cId="2561508746" sldId="257"/>
            <ac:picMk id="6" creationId="{56CE2701-E62E-46C5-9DEB-1106234341F7}"/>
          </ac:picMkLst>
        </pc:picChg>
        <pc:picChg chg="add mod">
          <ac:chgData name="Bruce  Craggs" userId="be112f42-67c2-4ea5-9d71-cb08a36d1894" providerId="ADAL" clId="{2A07F01F-8DD1-4F59-94BC-7A0609C05401}" dt="2023-10-12T12:34:38.096" v="422" actId="1076"/>
          <ac:picMkLst>
            <pc:docMk/>
            <pc:sldMk cId="2561508746" sldId="257"/>
            <ac:picMk id="8" creationId="{3CF3FBBE-5701-4863-89DF-131CFE00201A}"/>
          </ac:picMkLst>
        </pc:picChg>
      </pc:sldChg>
      <pc:sldChg chg="addSp delSp modSp mod">
        <pc:chgData name="Bruce  Craggs" userId="be112f42-67c2-4ea5-9d71-cb08a36d1894" providerId="ADAL" clId="{2A07F01F-8DD1-4F59-94BC-7A0609C05401}" dt="2023-10-12T12:34:40.214" v="423"/>
        <pc:sldMkLst>
          <pc:docMk/>
          <pc:sldMk cId="2639884630" sldId="258"/>
        </pc:sldMkLst>
        <pc:spChg chg="del mod">
          <ac:chgData name="Bruce  Craggs" userId="be112f42-67c2-4ea5-9d71-cb08a36d1894" providerId="ADAL" clId="{2A07F01F-8DD1-4F59-94BC-7A0609C05401}" dt="2023-10-12T08:42:17.122" v="13" actId="478"/>
          <ac:spMkLst>
            <pc:docMk/>
            <pc:sldMk cId="2639884630" sldId="258"/>
            <ac:spMk id="9" creationId="{57948A6A-DC1E-4075-81A9-50FD98D1496D}"/>
          </ac:spMkLst>
        </pc:spChg>
        <pc:spChg chg="mod">
          <ac:chgData name="Bruce  Craggs" userId="be112f42-67c2-4ea5-9d71-cb08a36d1894" providerId="ADAL" clId="{2A07F01F-8DD1-4F59-94BC-7A0609C05401}" dt="2023-10-12T08:42:23.170" v="16" actId="14100"/>
          <ac:spMkLst>
            <pc:docMk/>
            <pc:sldMk cId="2639884630" sldId="258"/>
            <ac:spMk id="11" creationId="{1861437B-A821-4FA8-A7F2-4CCA7CCCFDCC}"/>
          </ac:spMkLst>
        </pc:spChg>
        <pc:spChg chg="mod">
          <ac:chgData name="Bruce  Craggs" userId="be112f42-67c2-4ea5-9d71-cb08a36d1894" providerId="ADAL" clId="{2A07F01F-8DD1-4F59-94BC-7A0609C05401}" dt="2023-10-12T09:08:10.832" v="409" actId="20577"/>
          <ac:spMkLst>
            <pc:docMk/>
            <pc:sldMk cId="2639884630" sldId="258"/>
            <ac:spMk id="16" creationId="{4DB08212-1684-4DD1-9574-1DCCB0852B13}"/>
          </ac:spMkLst>
        </pc:spChg>
        <pc:picChg chg="add mod">
          <ac:chgData name="Bruce  Craggs" userId="be112f42-67c2-4ea5-9d71-cb08a36d1894" providerId="ADAL" clId="{2A07F01F-8DD1-4F59-94BC-7A0609C05401}" dt="2023-10-12T12:34:40.214" v="423"/>
          <ac:picMkLst>
            <pc:docMk/>
            <pc:sldMk cId="2639884630" sldId="258"/>
            <ac:picMk id="6" creationId="{BA29E4AF-BD53-4921-BB15-4E254AB4CE84}"/>
          </ac:picMkLst>
        </pc:picChg>
        <pc:picChg chg="add mod">
          <ac:chgData name="Bruce  Craggs" userId="be112f42-67c2-4ea5-9d71-cb08a36d1894" providerId="ADAL" clId="{2A07F01F-8DD1-4F59-94BC-7A0609C05401}" dt="2023-10-12T12:34:40.214" v="423"/>
          <ac:picMkLst>
            <pc:docMk/>
            <pc:sldMk cId="2639884630" sldId="258"/>
            <ac:picMk id="7" creationId="{1FD05364-0AFD-4F86-BC44-62507CA8DAD9}"/>
          </ac:picMkLst>
        </pc:picChg>
      </pc:sldChg>
      <pc:sldChg chg="addSp delSp modSp mod">
        <pc:chgData name="Bruce  Craggs" userId="be112f42-67c2-4ea5-9d71-cb08a36d1894" providerId="ADAL" clId="{2A07F01F-8DD1-4F59-94BC-7A0609C05401}" dt="2023-10-12T12:35:32.073" v="441" actId="208"/>
        <pc:sldMkLst>
          <pc:docMk/>
          <pc:sldMk cId="1769308161" sldId="260"/>
        </pc:sldMkLst>
        <pc:spChg chg="mod">
          <ac:chgData name="Bruce  Craggs" userId="be112f42-67c2-4ea5-9d71-cb08a36d1894" providerId="ADAL" clId="{2A07F01F-8DD1-4F59-94BC-7A0609C05401}" dt="2023-10-12T09:03:21.584" v="375" actId="20577"/>
          <ac:spMkLst>
            <pc:docMk/>
            <pc:sldMk cId="1769308161" sldId="260"/>
            <ac:spMk id="10" creationId="{737BC8CF-04CF-4BD4-98FC-63F100E3637D}"/>
          </ac:spMkLst>
        </pc:spChg>
        <pc:picChg chg="del mod">
          <ac:chgData name="Bruce  Craggs" userId="be112f42-67c2-4ea5-9d71-cb08a36d1894" providerId="ADAL" clId="{2A07F01F-8DD1-4F59-94BC-7A0609C05401}" dt="2023-10-12T09:02:17.524" v="336" actId="478"/>
          <ac:picMkLst>
            <pc:docMk/>
            <pc:sldMk cId="1769308161" sldId="260"/>
            <ac:picMk id="5" creationId="{BE12C040-804D-4F2C-8B26-A5981AF329B8}"/>
          </ac:picMkLst>
        </pc:picChg>
        <pc:picChg chg="del">
          <ac:chgData name="Bruce  Craggs" userId="be112f42-67c2-4ea5-9d71-cb08a36d1894" providerId="ADAL" clId="{2A07F01F-8DD1-4F59-94BC-7A0609C05401}" dt="2023-10-12T09:01:51.529" v="329" actId="478"/>
          <ac:picMkLst>
            <pc:docMk/>
            <pc:sldMk cId="1769308161" sldId="260"/>
            <ac:picMk id="7" creationId="{170DA7E9-2F2F-4375-97F9-1F03CEAE0163}"/>
          </ac:picMkLst>
        </pc:picChg>
        <pc:picChg chg="del">
          <ac:chgData name="Bruce  Craggs" userId="be112f42-67c2-4ea5-9d71-cb08a36d1894" providerId="ADAL" clId="{2A07F01F-8DD1-4F59-94BC-7A0609C05401}" dt="2023-10-12T09:02:26.429" v="343" actId="478"/>
          <ac:picMkLst>
            <pc:docMk/>
            <pc:sldMk cId="1769308161" sldId="260"/>
            <ac:picMk id="11" creationId="{C26A5973-66AF-4ED3-8872-0ECCC8A23656}"/>
          </ac:picMkLst>
        </pc:picChg>
        <pc:picChg chg="add mod">
          <ac:chgData name="Bruce  Craggs" userId="be112f42-67c2-4ea5-9d71-cb08a36d1894" providerId="ADAL" clId="{2A07F01F-8DD1-4F59-94BC-7A0609C05401}" dt="2023-10-12T12:35:32.073" v="441" actId="208"/>
          <ac:picMkLst>
            <pc:docMk/>
            <pc:sldMk cId="1769308161" sldId="260"/>
            <ac:picMk id="15" creationId="{50284B53-5EBD-47E2-8278-082A33FF56D5}"/>
          </ac:picMkLst>
        </pc:picChg>
        <pc:picChg chg="add mod">
          <ac:chgData name="Bruce  Craggs" userId="be112f42-67c2-4ea5-9d71-cb08a36d1894" providerId="ADAL" clId="{2A07F01F-8DD1-4F59-94BC-7A0609C05401}" dt="2023-10-12T12:35:32.073" v="441" actId="208"/>
          <ac:picMkLst>
            <pc:docMk/>
            <pc:sldMk cId="1769308161" sldId="260"/>
            <ac:picMk id="17" creationId="{E8FABDB9-0D0C-40D1-8879-2A463C9EFA4C}"/>
          </ac:picMkLst>
        </pc:picChg>
        <pc:picChg chg="add mod modCrop">
          <ac:chgData name="Bruce  Craggs" userId="be112f42-67c2-4ea5-9d71-cb08a36d1894" providerId="ADAL" clId="{2A07F01F-8DD1-4F59-94BC-7A0609C05401}" dt="2023-10-12T12:35:32.073" v="441" actId="208"/>
          <ac:picMkLst>
            <pc:docMk/>
            <pc:sldMk cId="1769308161" sldId="260"/>
            <ac:picMk id="19" creationId="{AB66E52A-B5D1-49D6-8767-2A2F3608A4B4}"/>
          </ac:picMkLst>
        </pc:picChg>
      </pc:sldChg>
      <pc:sldChg chg="addSp delSp modSp mod">
        <pc:chgData name="Bruce  Craggs" userId="be112f42-67c2-4ea5-9d71-cb08a36d1894" providerId="ADAL" clId="{2A07F01F-8DD1-4F59-94BC-7A0609C05401}" dt="2023-10-12T12:34:41.269" v="424"/>
        <pc:sldMkLst>
          <pc:docMk/>
          <pc:sldMk cId="4003961473" sldId="269"/>
        </pc:sldMkLst>
        <pc:spChg chg="mod">
          <ac:chgData name="Bruce  Craggs" userId="be112f42-67c2-4ea5-9d71-cb08a36d1894" providerId="ADAL" clId="{2A07F01F-8DD1-4F59-94BC-7A0609C05401}" dt="2023-10-12T08:42:42.750" v="21" actId="33524"/>
          <ac:spMkLst>
            <pc:docMk/>
            <pc:sldMk cId="4003961473" sldId="269"/>
            <ac:spMk id="11" creationId="{1861437B-A821-4FA8-A7F2-4CCA7CCCFDCC}"/>
          </ac:spMkLst>
        </pc:spChg>
        <pc:spChg chg="mod">
          <ac:chgData name="Bruce  Craggs" userId="be112f42-67c2-4ea5-9d71-cb08a36d1894" providerId="ADAL" clId="{2A07F01F-8DD1-4F59-94BC-7A0609C05401}" dt="2023-10-12T09:08:17.776" v="416" actId="20577"/>
          <ac:spMkLst>
            <pc:docMk/>
            <pc:sldMk cId="4003961473" sldId="269"/>
            <ac:spMk id="16" creationId="{4DB08212-1684-4DD1-9574-1DCCB0852B13}"/>
          </ac:spMkLst>
        </pc:spChg>
        <pc:picChg chg="del">
          <ac:chgData name="Bruce  Craggs" userId="be112f42-67c2-4ea5-9d71-cb08a36d1894" providerId="ADAL" clId="{2A07F01F-8DD1-4F59-94BC-7A0609C05401}" dt="2023-10-12T08:42:39.198" v="20" actId="478"/>
          <ac:picMkLst>
            <pc:docMk/>
            <pc:sldMk cId="4003961473" sldId="269"/>
            <ac:picMk id="4" creationId="{17C4FA45-88CB-4C53-ADAC-D68B6585BC64}"/>
          </ac:picMkLst>
        </pc:picChg>
        <pc:picChg chg="add mod">
          <ac:chgData name="Bruce  Craggs" userId="be112f42-67c2-4ea5-9d71-cb08a36d1894" providerId="ADAL" clId="{2A07F01F-8DD1-4F59-94BC-7A0609C05401}" dt="2023-10-12T08:43:06.951" v="25" actId="1076"/>
          <ac:picMkLst>
            <pc:docMk/>
            <pc:sldMk cId="4003961473" sldId="269"/>
            <ac:picMk id="6" creationId="{6CA54B45-DEA9-4CE9-8998-72756DDE1C21}"/>
          </ac:picMkLst>
        </pc:picChg>
        <pc:picChg chg="add mod">
          <ac:chgData name="Bruce  Craggs" userId="be112f42-67c2-4ea5-9d71-cb08a36d1894" providerId="ADAL" clId="{2A07F01F-8DD1-4F59-94BC-7A0609C05401}" dt="2023-10-12T12:34:41.269" v="424"/>
          <ac:picMkLst>
            <pc:docMk/>
            <pc:sldMk cId="4003961473" sldId="269"/>
            <ac:picMk id="7" creationId="{8F9E388B-EDBA-4800-8FCF-85805D2C5E2A}"/>
          </ac:picMkLst>
        </pc:picChg>
        <pc:picChg chg="add mod">
          <ac:chgData name="Bruce  Craggs" userId="be112f42-67c2-4ea5-9d71-cb08a36d1894" providerId="ADAL" clId="{2A07F01F-8DD1-4F59-94BC-7A0609C05401}" dt="2023-10-12T12:34:41.269" v="424"/>
          <ac:picMkLst>
            <pc:docMk/>
            <pc:sldMk cId="4003961473" sldId="269"/>
            <ac:picMk id="9" creationId="{4496044D-1EA8-4B96-8F0B-75F58D9DE8D6}"/>
          </ac:picMkLst>
        </pc:picChg>
      </pc:sldChg>
      <pc:sldChg chg="addSp modSp">
        <pc:chgData name="Bruce  Craggs" userId="be112f42-67c2-4ea5-9d71-cb08a36d1894" providerId="ADAL" clId="{2A07F01F-8DD1-4F59-94BC-7A0609C05401}" dt="2023-10-12T12:36:12.886" v="447" actId="1076"/>
        <pc:sldMkLst>
          <pc:docMk/>
          <pc:sldMk cId="3256413610" sldId="270"/>
        </pc:sldMkLst>
        <pc:picChg chg="add mod">
          <ac:chgData name="Bruce  Craggs" userId="be112f42-67c2-4ea5-9d71-cb08a36d1894" providerId="ADAL" clId="{2A07F01F-8DD1-4F59-94BC-7A0609C05401}" dt="2023-10-12T12:36:12.886" v="447" actId="1076"/>
          <ac:picMkLst>
            <pc:docMk/>
            <pc:sldMk cId="3256413610" sldId="270"/>
            <ac:picMk id="1026" creationId="{906DAE5E-1724-44A0-87CB-177C1F89BD65}"/>
          </ac:picMkLst>
        </pc:picChg>
      </pc:sldChg>
      <pc:sldChg chg="addSp delSp modSp mod">
        <pc:chgData name="Bruce  Craggs" userId="be112f42-67c2-4ea5-9d71-cb08a36d1894" providerId="ADAL" clId="{2A07F01F-8DD1-4F59-94BC-7A0609C05401}" dt="2023-10-12T12:34:55.112" v="430" actId="208"/>
        <pc:sldMkLst>
          <pc:docMk/>
          <pc:sldMk cId="1271154762" sldId="295"/>
        </pc:sldMkLst>
        <pc:spChg chg="mod">
          <ac:chgData name="Bruce  Craggs" userId="be112f42-67c2-4ea5-9d71-cb08a36d1894" providerId="ADAL" clId="{2A07F01F-8DD1-4F59-94BC-7A0609C05401}" dt="2023-10-12T08:50:18.988" v="124" actId="20577"/>
          <ac:spMkLst>
            <pc:docMk/>
            <pc:sldMk cId="1271154762" sldId="295"/>
            <ac:spMk id="4" creationId="{0F17D85B-957E-4E41-A065-73DEF7442967}"/>
          </ac:spMkLst>
        </pc:spChg>
        <pc:spChg chg="mod">
          <ac:chgData name="Bruce  Craggs" userId="be112f42-67c2-4ea5-9d71-cb08a36d1894" providerId="ADAL" clId="{2A07F01F-8DD1-4F59-94BC-7A0609C05401}" dt="2023-10-12T09:03:51.135" v="385" actId="1035"/>
          <ac:spMkLst>
            <pc:docMk/>
            <pc:sldMk cId="1271154762" sldId="295"/>
            <ac:spMk id="15" creationId="{BB87E228-65C9-4A2E-A137-6059ACB82C4B}"/>
          </ac:spMkLst>
        </pc:spChg>
        <pc:picChg chg="del">
          <ac:chgData name="Bruce  Craggs" userId="be112f42-67c2-4ea5-9d71-cb08a36d1894" providerId="ADAL" clId="{2A07F01F-8DD1-4F59-94BC-7A0609C05401}" dt="2023-10-12T08:47:43.448" v="72" actId="478"/>
          <ac:picMkLst>
            <pc:docMk/>
            <pc:sldMk cId="1271154762" sldId="295"/>
            <ac:picMk id="3" creationId="{068B0CC6-E08F-49AA-B617-AE416CD6FD68}"/>
          </ac:picMkLst>
        </pc:picChg>
        <pc:picChg chg="add del mod">
          <ac:chgData name="Bruce  Craggs" userId="be112f42-67c2-4ea5-9d71-cb08a36d1894" providerId="ADAL" clId="{2A07F01F-8DD1-4F59-94BC-7A0609C05401}" dt="2023-10-12T08:48:52.886" v="81" actId="478"/>
          <ac:picMkLst>
            <pc:docMk/>
            <pc:sldMk cId="1271154762" sldId="295"/>
            <ac:picMk id="7" creationId="{A45F71E3-B9BC-473D-AE94-6D51E3B4673B}"/>
          </ac:picMkLst>
        </pc:picChg>
        <pc:picChg chg="add mod">
          <ac:chgData name="Bruce  Craggs" userId="be112f42-67c2-4ea5-9d71-cb08a36d1894" providerId="ADAL" clId="{2A07F01F-8DD1-4F59-94BC-7A0609C05401}" dt="2023-10-12T12:34:55.112" v="430" actId="208"/>
          <ac:picMkLst>
            <pc:docMk/>
            <pc:sldMk cId="1271154762" sldId="295"/>
            <ac:picMk id="10" creationId="{E3C2F8EC-599C-47E1-921D-2F0F2E1BBF08}"/>
          </ac:picMkLst>
        </pc:picChg>
        <pc:picChg chg="add mod modCrop">
          <ac:chgData name="Bruce  Craggs" userId="be112f42-67c2-4ea5-9d71-cb08a36d1894" providerId="ADAL" clId="{2A07F01F-8DD1-4F59-94BC-7A0609C05401}" dt="2023-10-12T12:34:53.760" v="429" actId="208"/>
          <ac:picMkLst>
            <pc:docMk/>
            <pc:sldMk cId="1271154762" sldId="295"/>
            <ac:picMk id="12" creationId="{0EC3C687-D2CF-47F1-995E-FB4F3C4D80BC}"/>
          </ac:picMkLst>
        </pc:picChg>
      </pc:sldChg>
      <pc:sldChg chg="addSp delSp modSp mod">
        <pc:chgData name="Bruce  Craggs" userId="be112f42-67c2-4ea5-9d71-cb08a36d1894" providerId="ADAL" clId="{2A07F01F-8DD1-4F59-94BC-7A0609C05401}" dt="2023-10-12T12:35:02.815" v="433" actId="208"/>
        <pc:sldMkLst>
          <pc:docMk/>
          <pc:sldMk cId="3179474295" sldId="304"/>
        </pc:sldMkLst>
        <pc:spChg chg="add del mod">
          <ac:chgData name="Bruce  Craggs" userId="be112f42-67c2-4ea5-9d71-cb08a36d1894" providerId="ADAL" clId="{2A07F01F-8DD1-4F59-94BC-7A0609C05401}" dt="2023-10-12T08:55:06.917" v="210" actId="20577"/>
          <ac:spMkLst>
            <pc:docMk/>
            <pc:sldMk cId="3179474295" sldId="304"/>
            <ac:spMk id="5" creationId="{E0013163-431C-4162-B43B-9562DFBC95A4}"/>
          </ac:spMkLst>
        </pc:spChg>
        <pc:picChg chg="add del">
          <ac:chgData name="Bruce  Craggs" userId="be112f42-67c2-4ea5-9d71-cb08a36d1894" providerId="ADAL" clId="{2A07F01F-8DD1-4F59-94BC-7A0609C05401}" dt="2023-10-12T08:54:58.417" v="202" actId="478"/>
          <ac:picMkLst>
            <pc:docMk/>
            <pc:sldMk cId="3179474295" sldId="304"/>
            <ac:picMk id="9" creationId="{84488D9B-9DB4-4D13-A49F-C0B0D7E630AB}"/>
          </ac:picMkLst>
        </pc:picChg>
        <pc:picChg chg="add mod">
          <ac:chgData name="Bruce  Craggs" userId="be112f42-67c2-4ea5-9d71-cb08a36d1894" providerId="ADAL" clId="{2A07F01F-8DD1-4F59-94BC-7A0609C05401}" dt="2023-10-12T12:35:02.815" v="433" actId="208"/>
          <ac:picMkLst>
            <pc:docMk/>
            <pc:sldMk cId="3179474295" sldId="304"/>
            <ac:picMk id="16" creationId="{1A7434EA-5F9A-4145-8F27-70E9D95F43EA}"/>
          </ac:picMkLst>
        </pc:picChg>
      </pc:sldChg>
      <pc:sldChg chg="addSp delSp modSp mod">
        <pc:chgData name="Bruce  Craggs" userId="be112f42-67c2-4ea5-9d71-cb08a36d1894" providerId="ADAL" clId="{2A07F01F-8DD1-4F59-94BC-7A0609C05401}" dt="2023-10-12T12:35:20.118" v="438" actId="208"/>
        <pc:sldMkLst>
          <pc:docMk/>
          <pc:sldMk cId="1761353607" sldId="307"/>
        </pc:sldMkLst>
        <pc:spChg chg="mod">
          <ac:chgData name="Bruce  Craggs" userId="be112f42-67c2-4ea5-9d71-cb08a36d1894" providerId="ADAL" clId="{2A07F01F-8DD1-4F59-94BC-7A0609C05401}" dt="2023-10-12T08:59:47.217" v="303" actId="20577"/>
          <ac:spMkLst>
            <pc:docMk/>
            <pc:sldMk cId="1761353607" sldId="307"/>
            <ac:spMk id="10" creationId="{4BC0143F-0068-4ED4-A34D-BE2D496917B3}"/>
          </ac:spMkLst>
        </pc:spChg>
        <pc:picChg chg="del">
          <ac:chgData name="Bruce  Craggs" userId="be112f42-67c2-4ea5-9d71-cb08a36d1894" providerId="ADAL" clId="{2A07F01F-8DD1-4F59-94BC-7A0609C05401}" dt="2023-10-12T08:59:43.725" v="301" actId="478"/>
          <ac:picMkLst>
            <pc:docMk/>
            <pc:sldMk cId="1761353607" sldId="307"/>
            <ac:picMk id="8" creationId="{4ADAF1CD-E49F-41AC-B067-7D42374AA721}"/>
          </ac:picMkLst>
        </pc:picChg>
        <pc:picChg chg="add mod">
          <ac:chgData name="Bruce  Craggs" userId="be112f42-67c2-4ea5-9d71-cb08a36d1894" providerId="ADAL" clId="{2A07F01F-8DD1-4F59-94BC-7A0609C05401}" dt="2023-10-12T12:35:20.118" v="438" actId="208"/>
          <ac:picMkLst>
            <pc:docMk/>
            <pc:sldMk cId="1761353607" sldId="307"/>
            <ac:picMk id="13" creationId="{82E3234B-2ECE-4754-AA2E-570591AD9B00}"/>
          </ac:picMkLst>
        </pc:picChg>
      </pc:sldChg>
      <pc:sldChg chg="del">
        <pc:chgData name="Bruce  Craggs" userId="be112f42-67c2-4ea5-9d71-cb08a36d1894" providerId="ADAL" clId="{2A07F01F-8DD1-4F59-94BC-7A0609C05401}" dt="2023-10-12T08:50:30.608" v="125" actId="47"/>
        <pc:sldMkLst>
          <pc:docMk/>
          <pc:sldMk cId="2614073230" sldId="311"/>
        </pc:sldMkLst>
      </pc:sldChg>
      <pc:sldChg chg="addSp delSp modSp mod ord">
        <pc:chgData name="Bruce  Craggs" userId="be112f42-67c2-4ea5-9d71-cb08a36d1894" providerId="ADAL" clId="{2A07F01F-8DD1-4F59-94BC-7A0609C05401}" dt="2023-10-12T12:34:51.721" v="428" actId="208"/>
        <pc:sldMkLst>
          <pc:docMk/>
          <pc:sldMk cId="1854317630" sldId="312"/>
        </pc:sldMkLst>
        <pc:spChg chg="mod">
          <ac:chgData name="Bruce  Craggs" userId="be112f42-67c2-4ea5-9d71-cb08a36d1894" providerId="ADAL" clId="{2A07F01F-8DD1-4F59-94BC-7A0609C05401}" dt="2023-10-12T08:50:16.028" v="116" actId="20577"/>
          <ac:spMkLst>
            <pc:docMk/>
            <pc:sldMk cId="1854317630" sldId="312"/>
            <ac:spMk id="4" creationId="{0F17D85B-957E-4E41-A065-73DEF7442967}"/>
          </ac:spMkLst>
        </pc:spChg>
        <pc:spChg chg="mod">
          <ac:chgData name="Bruce  Craggs" userId="be112f42-67c2-4ea5-9d71-cb08a36d1894" providerId="ADAL" clId="{2A07F01F-8DD1-4F59-94BC-7A0609C05401}" dt="2023-10-12T08:49:55.491" v="96" actId="20577"/>
          <ac:spMkLst>
            <pc:docMk/>
            <pc:sldMk cId="1854317630" sldId="312"/>
            <ac:spMk id="8" creationId="{DD1DC30E-03C2-418C-BC76-1833D84494AC}"/>
          </ac:spMkLst>
        </pc:spChg>
        <pc:picChg chg="del">
          <ac:chgData name="Bruce  Craggs" userId="be112f42-67c2-4ea5-9d71-cb08a36d1894" providerId="ADAL" clId="{2A07F01F-8DD1-4F59-94BC-7A0609C05401}" dt="2023-10-12T08:45:19.017" v="54" actId="478"/>
          <ac:picMkLst>
            <pc:docMk/>
            <pc:sldMk cId="1854317630" sldId="312"/>
            <ac:picMk id="3" creationId="{271098CA-F165-474D-9D22-8A70AF593F30}"/>
          </ac:picMkLst>
        </pc:picChg>
        <pc:picChg chg="add mod">
          <ac:chgData name="Bruce  Craggs" userId="be112f42-67c2-4ea5-9d71-cb08a36d1894" providerId="ADAL" clId="{2A07F01F-8DD1-4F59-94BC-7A0609C05401}" dt="2023-10-12T12:34:51.721" v="428" actId="208"/>
          <ac:picMkLst>
            <pc:docMk/>
            <pc:sldMk cId="1854317630" sldId="312"/>
            <ac:picMk id="9" creationId="{C7027BB7-387E-45DE-8955-9026E37F83DC}"/>
          </ac:picMkLst>
        </pc:picChg>
      </pc:sldChg>
      <pc:sldChg chg="addSp delSp modSp mod">
        <pc:chgData name="Bruce  Craggs" userId="be112f42-67c2-4ea5-9d71-cb08a36d1894" providerId="ADAL" clId="{2A07F01F-8DD1-4F59-94BC-7A0609C05401}" dt="2023-10-12T12:34:46.744" v="426" actId="208"/>
        <pc:sldMkLst>
          <pc:docMk/>
          <pc:sldMk cId="148245914" sldId="313"/>
        </pc:sldMkLst>
        <pc:picChg chg="del">
          <ac:chgData name="Bruce  Craggs" userId="be112f42-67c2-4ea5-9d71-cb08a36d1894" providerId="ADAL" clId="{2A07F01F-8DD1-4F59-94BC-7A0609C05401}" dt="2023-10-12T08:43:11.010" v="26" actId="478"/>
          <ac:picMkLst>
            <pc:docMk/>
            <pc:sldMk cId="148245914" sldId="313"/>
            <ac:picMk id="8" creationId="{BDFB343D-FD35-45B4-A082-EB140CBB5420}"/>
          </ac:picMkLst>
        </pc:picChg>
        <pc:picChg chg="add del mod">
          <ac:chgData name="Bruce  Craggs" userId="be112f42-67c2-4ea5-9d71-cb08a36d1894" providerId="ADAL" clId="{2A07F01F-8DD1-4F59-94BC-7A0609C05401}" dt="2023-10-12T08:45:48.203" v="56" actId="478"/>
          <ac:picMkLst>
            <pc:docMk/>
            <pc:sldMk cId="148245914" sldId="313"/>
            <ac:picMk id="10" creationId="{FD9261CD-C0A2-4975-9418-C7A13F40076E}"/>
          </ac:picMkLst>
        </pc:picChg>
        <pc:picChg chg="add mod">
          <ac:chgData name="Bruce  Craggs" userId="be112f42-67c2-4ea5-9d71-cb08a36d1894" providerId="ADAL" clId="{2A07F01F-8DD1-4F59-94BC-7A0609C05401}" dt="2023-10-12T12:34:46.744" v="426" actId="208"/>
          <ac:picMkLst>
            <pc:docMk/>
            <pc:sldMk cId="148245914" sldId="313"/>
            <ac:picMk id="12" creationId="{203B34EE-0E42-4E09-AB2E-D484F638A3F6}"/>
          </ac:picMkLst>
        </pc:picChg>
      </pc:sldChg>
      <pc:sldChg chg="addSp delSp modSp mod">
        <pc:chgData name="Bruce  Craggs" userId="be112f42-67c2-4ea5-9d71-cb08a36d1894" providerId="ADAL" clId="{2A07F01F-8DD1-4F59-94BC-7A0609C05401}" dt="2023-10-12T12:34:58.800" v="431" actId="208"/>
        <pc:sldMkLst>
          <pc:docMk/>
          <pc:sldMk cId="3523096289" sldId="314"/>
        </pc:sldMkLst>
        <pc:spChg chg="mod">
          <ac:chgData name="Bruce  Craggs" userId="be112f42-67c2-4ea5-9d71-cb08a36d1894" providerId="ADAL" clId="{2A07F01F-8DD1-4F59-94BC-7A0609C05401}" dt="2023-10-12T09:03:36.274" v="381" actId="1035"/>
          <ac:spMkLst>
            <pc:docMk/>
            <pc:sldMk cId="3523096289" sldId="314"/>
            <ac:spMk id="15" creationId="{BB87E228-65C9-4A2E-A137-6059ACB82C4B}"/>
          </ac:spMkLst>
        </pc:spChg>
        <pc:picChg chg="del">
          <ac:chgData name="Bruce  Craggs" userId="be112f42-67c2-4ea5-9d71-cb08a36d1894" providerId="ADAL" clId="{2A07F01F-8DD1-4F59-94BC-7A0609C05401}" dt="2023-10-12T08:44:21.343" v="38" actId="478"/>
          <ac:picMkLst>
            <pc:docMk/>
            <pc:sldMk cId="3523096289" sldId="314"/>
            <ac:picMk id="6" creationId="{2CA87F7B-BC92-4085-B407-5187B1DAE356}"/>
          </ac:picMkLst>
        </pc:picChg>
        <pc:picChg chg="del">
          <ac:chgData name="Bruce  Craggs" userId="be112f42-67c2-4ea5-9d71-cb08a36d1894" providerId="ADAL" clId="{2A07F01F-8DD1-4F59-94BC-7A0609C05401}" dt="2023-10-12T08:44:33.228" v="44" actId="478"/>
          <ac:picMkLst>
            <pc:docMk/>
            <pc:sldMk cId="3523096289" sldId="314"/>
            <ac:picMk id="9" creationId="{2C434628-F937-42C6-AB15-9A59EB7E4704}"/>
          </ac:picMkLst>
        </pc:picChg>
        <pc:picChg chg="del">
          <ac:chgData name="Bruce  Craggs" userId="be112f42-67c2-4ea5-9d71-cb08a36d1894" providerId="ADAL" clId="{2A07F01F-8DD1-4F59-94BC-7A0609C05401}" dt="2023-10-12T08:45:04.914" v="49" actId="478"/>
          <ac:picMkLst>
            <pc:docMk/>
            <pc:sldMk cId="3523096289" sldId="314"/>
            <ac:picMk id="12" creationId="{D992FC95-D167-4620-B4BB-D748EE5338DD}"/>
          </ac:picMkLst>
        </pc:picChg>
        <pc:picChg chg="add del mod">
          <ac:chgData name="Bruce  Craggs" userId="be112f42-67c2-4ea5-9d71-cb08a36d1894" providerId="ADAL" clId="{2A07F01F-8DD1-4F59-94BC-7A0609C05401}" dt="2023-10-12T08:51:39.877" v="126" actId="478"/>
          <ac:picMkLst>
            <pc:docMk/>
            <pc:sldMk cId="3523096289" sldId="314"/>
            <ac:picMk id="14" creationId="{9D249AA4-9B1B-4886-ABA1-57E8CA128A45}"/>
          </ac:picMkLst>
        </pc:picChg>
        <pc:picChg chg="add del mod">
          <ac:chgData name="Bruce  Craggs" userId="be112f42-67c2-4ea5-9d71-cb08a36d1894" providerId="ADAL" clId="{2A07F01F-8DD1-4F59-94BC-7A0609C05401}" dt="2023-10-12T08:51:45.305" v="131" actId="478"/>
          <ac:picMkLst>
            <pc:docMk/>
            <pc:sldMk cId="3523096289" sldId="314"/>
            <ac:picMk id="17" creationId="{C4EF7BC4-2B63-4579-8E1B-16A86F6DE7CC}"/>
          </ac:picMkLst>
        </pc:picChg>
        <pc:picChg chg="add del mod">
          <ac:chgData name="Bruce  Craggs" userId="be112f42-67c2-4ea5-9d71-cb08a36d1894" providerId="ADAL" clId="{2A07F01F-8DD1-4F59-94BC-7A0609C05401}" dt="2023-10-12T08:51:45.705" v="132" actId="478"/>
          <ac:picMkLst>
            <pc:docMk/>
            <pc:sldMk cId="3523096289" sldId="314"/>
            <ac:picMk id="19" creationId="{703DEF3B-909F-4440-99C6-4E715896A30F}"/>
          </ac:picMkLst>
        </pc:picChg>
        <pc:picChg chg="add mod">
          <ac:chgData name="Bruce  Craggs" userId="be112f42-67c2-4ea5-9d71-cb08a36d1894" providerId="ADAL" clId="{2A07F01F-8DD1-4F59-94BC-7A0609C05401}" dt="2023-10-12T12:34:58.800" v="431" actId="208"/>
          <ac:picMkLst>
            <pc:docMk/>
            <pc:sldMk cId="3523096289" sldId="314"/>
            <ac:picMk id="21" creationId="{81843674-01D2-458B-9C70-4E83D49FD9A2}"/>
          </ac:picMkLst>
        </pc:picChg>
        <pc:picChg chg="add del mod">
          <ac:chgData name="Bruce  Craggs" userId="be112f42-67c2-4ea5-9d71-cb08a36d1894" providerId="ADAL" clId="{2A07F01F-8DD1-4F59-94BC-7A0609C05401}" dt="2023-10-12T08:53:03.919" v="167" actId="478"/>
          <ac:picMkLst>
            <pc:docMk/>
            <pc:sldMk cId="3523096289" sldId="314"/>
            <ac:picMk id="23" creationId="{FAFFA7F8-5C7A-484A-A6A9-2DCC4D1F5226}"/>
          </ac:picMkLst>
        </pc:picChg>
        <pc:picChg chg="add del mod">
          <ac:chgData name="Bruce  Craggs" userId="be112f42-67c2-4ea5-9d71-cb08a36d1894" providerId="ADAL" clId="{2A07F01F-8DD1-4F59-94BC-7A0609C05401}" dt="2023-10-12T08:53:03.579" v="166" actId="478"/>
          <ac:picMkLst>
            <pc:docMk/>
            <pc:sldMk cId="3523096289" sldId="314"/>
            <ac:picMk id="25" creationId="{26DD0BED-BDB6-4444-BECD-73E5412F9717}"/>
          </ac:picMkLst>
        </pc:picChg>
      </pc:sldChg>
      <pc:sldChg chg="addSp delSp modSp mod">
        <pc:chgData name="Bruce  Craggs" userId="be112f42-67c2-4ea5-9d71-cb08a36d1894" providerId="ADAL" clId="{2A07F01F-8DD1-4F59-94BC-7A0609C05401}" dt="2023-10-12T12:35:16.942" v="437" actId="1036"/>
        <pc:sldMkLst>
          <pc:docMk/>
          <pc:sldMk cId="1648153449" sldId="319"/>
        </pc:sldMkLst>
        <pc:spChg chg="mod">
          <ac:chgData name="Bruce  Craggs" userId="be112f42-67c2-4ea5-9d71-cb08a36d1894" providerId="ADAL" clId="{2A07F01F-8DD1-4F59-94BC-7A0609C05401}" dt="2023-10-12T12:35:16.942" v="437" actId="1036"/>
          <ac:spMkLst>
            <pc:docMk/>
            <pc:sldMk cId="1648153449" sldId="319"/>
            <ac:spMk id="5" creationId="{E0013163-431C-4162-B43B-9562DFBC95A4}"/>
          </ac:spMkLst>
        </pc:spChg>
        <pc:spChg chg="mod">
          <ac:chgData name="Bruce  Craggs" userId="be112f42-67c2-4ea5-9d71-cb08a36d1894" providerId="ADAL" clId="{2A07F01F-8DD1-4F59-94BC-7A0609C05401}" dt="2023-10-12T08:58:39.586" v="272" actId="1076"/>
          <ac:spMkLst>
            <pc:docMk/>
            <pc:sldMk cId="1648153449" sldId="319"/>
            <ac:spMk id="8" creationId="{351109B9-D467-409F-88CE-7CCE2F624651}"/>
          </ac:spMkLst>
        </pc:spChg>
        <pc:spChg chg="mod">
          <ac:chgData name="Bruce  Craggs" userId="be112f42-67c2-4ea5-9d71-cb08a36d1894" providerId="ADAL" clId="{2A07F01F-8DD1-4F59-94BC-7A0609C05401}" dt="2023-10-12T08:58:39.586" v="272" actId="1076"/>
          <ac:spMkLst>
            <pc:docMk/>
            <pc:sldMk cId="1648153449" sldId="319"/>
            <ac:spMk id="9" creationId="{EDB26600-E4E7-419C-A91F-280CF2CA183D}"/>
          </ac:spMkLst>
        </pc:spChg>
        <pc:spChg chg="mod">
          <ac:chgData name="Bruce  Craggs" userId="be112f42-67c2-4ea5-9d71-cb08a36d1894" providerId="ADAL" clId="{2A07F01F-8DD1-4F59-94BC-7A0609C05401}" dt="2023-10-12T08:57:46.794" v="254" actId="1076"/>
          <ac:spMkLst>
            <pc:docMk/>
            <pc:sldMk cId="1648153449" sldId="319"/>
            <ac:spMk id="14" creationId="{2638D887-62B6-4F39-84F5-C2B1E29EB0A6}"/>
          </ac:spMkLst>
        </pc:spChg>
        <pc:spChg chg="mod">
          <ac:chgData name="Bruce  Craggs" userId="be112f42-67c2-4ea5-9d71-cb08a36d1894" providerId="ADAL" clId="{2A07F01F-8DD1-4F59-94BC-7A0609C05401}" dt="2023-10-12T08:57:47.801" v="255" actId="1076"/>
          <ac:spMkLst>
            <pc:docMk/>
            <pc:sldMk cId="1648153449" sldId="319"/>
            <ac:spMk id="15" creationId="{B71FF289-BE38-4C9E-827D-E10BECE843C3}"/>
          </ac:spMkLst>
        </pc:spChg>
        <pc:spChg chg="mod">
          <ac:chgData name="Bruce  Craggs" userId="be112f42-67c2-4ea5-9d71-cb08a36d1894" providerId="ADAL" clId="{2A07F01F-8DD1-4F59-94BC-7A0609C05401}" dt="2023-10-12T08:58:53.819" v="284" actId="1076"/>
          <ac:spMkLst>
            <pc:docMk/>
            <pc:sldMk cId="1648153449" sldId="319"/>
            <ac:spMk id="16" creationId="{01B71FE3-1F5C-47F1-9B73-859EA1BFC3C8}"/>
          </ac:spMkLst>
        </pc:spChg>
        <pc:spChg chg="mod">
          <ac:chgData name="Bruce  Craggs" userId="be112f42-67c2-4ea5-9d71-cb08a36d1894" providerId="ADAL" clId="{2A07F01F-8DD1-4F59-94BC-7A0609C05401}" dt="2023-10-12T08:58:53.819" v="284" actId="1076"/>
          <ac:spMkLst>
            <pc:docMk/>
            <pc:sldMk cId="1648153449" sldId="319"/>
            <ac:spMk id="17" creationId="{E1C1D33D-AD32-4AAE-9300-2E203496DA0E}"/>
          </ac:spMkLst>
        </pc:spChg>
        <pc:spChg chg="add mod">
          <ac:chgData name="Bruce  Craggs" userId="be112f42-67c2-4ea5-9d71-cb08a36d1894" providerId="ADAL" clId="{2A07F01F-8DD1-4F59-94BC-7A0609C05401}" dt="2023-10-12T08:59:04.896" v="288" actId="1076"/>
          <ac:spMkLst>
            <pc:docMk/>
            <pc:sldMk cId="1648153449" sldId="319"/>
            <ac:spMk id="24" creationId="{A2E7CBA0-9F9D-4F63-8251-925439B902D7}"/>
          </ac:spMkLst>
        </pc:spChg>
        <pc:spChg chg="add mod">
          <ac:chgData name="Bruce  Craggs" userId="be112f42-67c2-4ea5-9d71-cb08a36d1894" providerId="ADAL" clId="{2A07F01F-8DD1-4F59-94BC-7A0609C05401}" dt="2023-10-12T08:59:04.896" v="288" actId="1076"/>
          <ac:spMkLst>
            <pc:docMk/>
            <pc:sldMk cId="1648153449" sldId="319"/>
            <ac:spMk id="25" creationId="{81804CC2-A517-493E-BB18-B056E4554936}"/>
          </ac:spMkLst>
        </pc:spChg>
        <pc:picChg chg="del">
          <ac:chgData name="Bruce  Craggs" userId="be112f42-67c2-4ea5-9d71-cb08a36d1894" providerId="ADAL" clId="{2A07F01F-8DD1-4F59-94BC-7A0609C05401}" dt="2023-10-12T08:57:42.615" v="253" actId="478"/>
          <ac:picMkLst>
            <pc:docMk/>
            <pc:sldMk cId="1648153449" sldId="319"/>
            <ac:picMk id="3" creationId="{2C922E0D-472D-4974-B412-34E0B33253A4}"/>
          </ac:picMkLst>
        </pc:picChg>
        <pc:picChg chg="del">
          <ac:chgData name="Bruce  Craggs" userId="be112f42-67c2-4ea5-9d71-cb08a36d1894" providerId="ADAL" clId="{2A07F01F-8DD1-4F59-94BC-7A0609C05401}" dt="2023-10-12T08:57:35.345" v="247" actId="478"/>
          <ac:picMkLst>
            <pc:docMk/>
            <pc:sldMk cId="1648153449" sldId="319"/>
            <ac:picMk id="11" creationId="{4D4D9E55-EE69-4E2A-9983-DC370AB7E088}"/>
          </ac:picMkLst>
        </pc:picChg>
        <pc:picChg chg="del">
          <ac:chgData name="Bruce  Craggs" userId="be112f42-67c2-4ea5-9d71-cb08a36d1894" providerId="ADAL" clId="{2A07F01F-8DD1-4F59-94BC-7A0609C05401}" dt="2023-10-12T08:57:42.140" v="252" actId="478"/>
          <ac:picMkLst>
            <pc:docMk/>
            <pc:sldMk cId="1648153449" sldId="319"/>
            <ac:picMk id="13" creationId="{99FAAE5A-0021-44D3-B7BE-E89214450A1D}"/>
          </ac:picMkLst>
        </pc:picChg>
        <pc:picChg chg="add mod">
          <ac:chgData name="Bruce  Craggs" userId="be112f42-67c2-4ea5-9d71-cb08a36d1894" providerId="ADAL" clId="{2A07F01F-8DD1-4F59-94BC-7A0609C05401}" dt="2023-10-12T12:35:16.167" v="436" actId="208"/>
          <ac:picMkLst>
            <pc:docMk/>
            <pc:sldMk cId="1648153449" sldId="319"/>
            <ac:picMk id="19" creationId="{CBAA7C34-1A3C-4C57-9D3D-3B7DB11F44F0}"/>
          </ac:picMkLst>
        </pc:picChg>
        <pc:picChg chg="add mod">
          <ac:chgData name="Bruce  Craggs" userId="be112f42-67c2-4ea5-9d71-cb08a36d1894" providerId="ADAL" clId="{2A07F01F-8DD1-4F59-94BC-7A0609C05401}" dt="2023-10-12T12:35:16.167" v="436" actId="208"/>
          <ac:picMkLst>
            <pc:docMk/>
            <pc:sldMk cId="1648153449" sldId="319"/>
            <ac:picMk id="21" creationId="{10201590-17BF-4E34-AF28-745467DF9A43}"/>
          </ac:picMkLst>
        </pc:picChg>
        <pc:picChg chg="add mod">
          <ac:chgData name="Bruce  Craggs" userId="be112f42-67c2-4ea5-9d71-cb08a36d1894" providerId="ADAL" clId="{2A07F01F-8DD1-4F59-94BC-7A0609C05401}" dt="2023-10-12T12:35:16.167" v="436" actId="208"/>
          <ac:picMkLst>
            <pc:docMk/>
            <pc:sldMk cId="1648153449" sldId="319"/>
            <ac:picMk id="23" creationId="{DC1840CA-976A-4077-87A5-53BEF3C15362}"/>
          </ac:picMkLst>
        </pc:picChg>
      </pc:sldChg>
      <pc:sldChg chg="addSp delSp modSp mod">
        <pc:chgData name="Bruce  Craggs" userId="be112f42-67c2-4ea5-9d71-cb08a36d1894" providerId="ADAL" clId="{2A07F01F-8DD1-4F59-94BC-7A0609C05401}" dt="2023-10-12T12:35:08.207" v="434" actId="208"/>
        <pc:sldMkLst>
          <pc:docMk/>
          <pc:sldMk cId="1257856429" sldId="321"/>
        </pc:sldMkLst>
        <pc:spChg chg="mod">
          <ac:chgData name="Bruce  Craggs" userId="be112f42-67c2-4ea5-9d71-cb08a36d1894" providerId="ADAL" clId="{2A07F01F-8DD1-4F59-94BC-7A0609C05401}" dt="2023-10-12T08:56:09.561" v="224" actId="1076"/>
          <ac:spMkLst>
            <pc:docMk/>
            <pc:sldMk cId="1257856429" sldId="321"/>
            <ac:spMk id="20" creationId="{B92CFE6D-FEE5-4EF4-A916-215A50229F6D}"/>
          </ac:spMkLst>
        </pc:spChg>
        <pc:spChg chg="mod">
          <ac:chgData name="Bruce  Craggs" userId="be112f42-67c2-4ea5-9d71-cb08a36d1894" providerId="ADAL" clId="{2A07F01F-8DD1-4F59-94BC-7A0609C05401}" dt="2023-10-12T08:56:08.186" v="223" actId="1076"/>
          <ac:spMkLst>
            <pc:docMk/>
            <pc:sldMk cId="1257856429" sldId="321"/>
            <ac:spMk id="21" creationId="{DF71160E-C173-411E-9035-E2C9A7938444}"/>
          </ac:spMkLst>
        </pc:spChg>
        <pc:spChg chg="del">
          <ac:chgData name="Bruce  Craggs" userId="be112f42-67c2-4ea5-9d71-cb08a36d1894" providerId="ADAL" clId="{2A07F01F-8DD1-4F59-94BC-7A0609C05401}" dt="2023-10-12T08:56:10.427" v="225" actId="478"/>
          <ac:spMkLst>
            <pc:docMk/>
            <pc:sldMk cId="1257856429" sldId="321"/>
            <ac:spMk id="22" creationId="{76BE6BD1-3622-49DA-A0E5-F24C26B1352A}"/>
          </ac:spMkLst>
        </pc:spChg>
        <pc:spChg chg="del">
          <ac:chgData name="Bruce  Craggs" userId="be112f42-67c2-4ea5-9d71-cb08a36d1894" providerId="ADAL" clId="{2A07F01F-8DD1-4F59-94BC-7A0609C05401}" dt="2023-10-12T08:56:11.182" v="226" actId="478"/>
          <ac:spMkLst>
            <pc:docMk/>
            <pc:sldMk cId="1257856429" sldId="321"/>
            <ac:spMk id="23" creationId="{FA7F5E63-7F6D-425B-A949-0BC979F893AE}"/>
          </ac:spMkLst>
        </pc:spChg>
        <pc:picChg chg="del">
          <ac:chgData name="Bruce  Craggs" userId="be112f42-67c2-4ea5-9d71-cb08a36d1894" providerId="ADAL" clId="{2A07F01F-8DD1-4F59-94BC-7A0609C05401}" dt="2023-10-12T08:55:36.337" v="212" actId="478"/>
          <ac:picMkLst>
            <pc:docMk/>
            <pc:sldMk cId="1257856429" sldId="321"/>
            <ac:picMk id="11" creationId="{71E6BEDB-57AB-4AF2-B01B-6A311990C4AF}"/>
          </ac:picMkLst>
        </pc:picChg>
        <pc:picChg chg="del">
          <ac:chgData name="Bruce  Craggs" userId="be112f42-67c2-4ea5-9d71-cb08a36d1894" providerId="ADAL" clId="{2A07F01F-8DD1-4F59-94BC-7A0609C05401}" dt="2023-10-12T08:55:59.917" v="218" actId="478"/>
          <ac:picMkLst>
            <pc:docMk/>
            <pc:sldMk cId="1257856429" sldId="321"/>
            <ac:picMk id="16" creationId="{8697A012-3F39-4241-A73E-62A92118B241}"/>
          </ac:picMkLst>
        </pc:picChg>
        <pc:picChg chg="del">
          <ac:chgData name="Bruce  Craggs" userId="be112f42-67c2-4ea5-9d71-cb08a36d1894" providerId="ADAL" clId="{2A07F01F-8DD1-4F59-94BC-7A0609C05401}" dt="2023-10-12T08:56:04.496" v="221" actId="478"/>
          <ac:picMkLst>
            <pc:docMk/>
            <pc:sldMk cId="1257856429" sldId="321"/>
            <ac:picMk id="18" creationId="{9C82C5AA-A414-4506-AE0C-B44CB7E6885C}"/>
          </ac:picMkLst>
        </pc:picChg>
        <pc:picChg chg="add mod">
          <ac:chgData name="Bruce  Craggs" userId="be112f42-67c2-4ea5-9d71-cb08a36d1894" providerId="ADAL" clId="{2A07F01F-8DD1-4F59-94BC-7A0609C05401}" dt="2023-10-12T12:35:08.207" v="434" actId="208"/>
          <ac:picMkLst>
            <pc:docMk/>
            <pc:sldMk cId="1257856429" sldId="321"/>
            <ac:picMk id="25" creationId="{E780CAB5-7123-48F0-ACFF-BB7DEAA868A7}"/>
          </ac:picMkLst>
        </pc:picChg>
        <pc:picChg chg="add mod">
          <ac:chgData name="Bruce  Craggs" userId="be112f42-67c2-4ea5-9d71-cb08a36d1894" providerId="ADAL" clId="{2A07F01F-8DD1-4F59-94BC-7A0609C05401}" dt="2023-10-12T12:35:08.207" v="434" actId="208"/>
          <ac:picMkLst>
            <pc:docMk/>
            <pc:sldMk cId="1257856429" sldId="321"/>
            <ac:picMk id="27" creationId="{A3F5BF28-2F6C-43AE-84C6-6E8212CF0EFA}"/>
          </ac:picMkLst>
        </pc:picChg>
      </pc:sldChg>
      <pc:sldChg chg="addSp delSp modSp mod">
        <pc:chgData name="Bruce  Craggs" userId="be112f42-67c2-4ea5-9d71-cb08a36d1894" providerId="ADAL" clId="{2A07F01F-8DD1-4F59-94BC-7A0609C05401}" dt="2023-10-12T12:35:23.104" v="439" actId="208"/>
        <pc:sldMkLst>
          <pc:docMk/>
          <pc:sldMk cId="3238174612" sldId="322"/>
        </pc:sldMkLst>
        <pc:picChg chg="del">
          <ac:chgData name="Bruce  Craggs" userId="be112f42-67c2-4ea5-9d71-cb08a36d1894" providerId="ADAL" clId="{2A07F01F-8DD1-4F59-94BC-7A0609C05401}" dt="2023-10-12T09:00:05.910" v="305" actId="478"/>
          <ac:picMkLst>
            <pc:docMk/>
            <pc:sldMk cId="3238174612" sldId="322"/>
            <ac:picMk id="5" creationId="{6D81420E-3CCC-497C-811E-460BC09C6670}"/>
          </ac:picMkLst>
        </pc:picChg>
        <pc:picChg chg="add mod">
          <ac:chgData name="Bruce  Craggs" userId="be112f42-67c2-4ea5-9d71-cb08a36d1894" providerId="ADAL" clId="{2A07F01F-8DD1-4F59-94BC-7A0609C05401}" dt="2023-10-12T12:35:23.104" v="439" actId="208"/>
          <ac:picMkLst>
            <pc:docMk/>
            <pc:sldMk cId="3238174612" sldId="322"/>
            <ac:picMk id="8" creationId="{9506661F-0560-4E58-A2E9-03584E74AA40}"/>
          </ac:picMkLst>
        </pc:picChg>
      </pc:sldChg>
      <pc:sldChg chg="addSp delSp modSp mod">
        <pc:chgData name="Bruce  Craggs" userId="be112f42-67c2-4ea5-9d71-cb08a36d1894" providerId="ADAL" clId="{2A07F01F-8DD1-4F59-94BC-7A0609C05401}" dt="2023-10-12T12:35:26.385" v="440" actId="208"/>
        <pc:sldMkLst>
          <pc:docMk/>
          <pc:sldMk cId="3220776299" sldId="323"/>
        </pc:sldMkLst>
        <pc:spChg chg="mod">
          <ac:chgData name="Bruce  Craggs" userId="be112f42-67c2-4ea5-9d71-cb08a36d1894" providerId="ADAL" clId="{2A07F01F-8DD1-4F59-94BC-7A0609C05401}" dt="2023-10-12T09:00:40.882" v="317" actId="1076"/>
          <ac:spMkLst>
            <pc:docMk/>
            <pc:sldMk cId="3220776299" sldId="323"/>
            <ac:spMk id="9" creationId="{2B72FCE1-0013-4995-9A1D-BCBBECCC6630}"/>
          </ac:spMkLst>
        </pc:spChg>
        <pc:spChg chg="mod">
          <ac:chgData name="Bruce  Craggs" userId="be112f42-67c2-4ea5-9d71-cb08a36d1894" providerId="ADAL" clId="{2A07F01F-8DD1-4F59-94BC-7A0609C05401}" dt="2023-10-12T09:00:34.989" v="315" actId="20577"/>
          <ac:spMkLst>
            <pc:docMk/>
            <pc:sldMk cId="3220776299" sldId="323"/>
            <ac:spMk id="10" creationId="{4BC0143F-0068-4ED4-A34D-BE2D496917B3}"/>
          </ac:spMkLst>
        </pc:spChg>
        <pc:spChg chg="mod">
          <ac:chgData name="Bruce  Craggs" userId="be112f42-67c2-4ea5-9d71-cb08a36d1894" providerId="ADAL" clId="{2A07F01F-8DD1-4F59-94BC-7A0609C05401}" dt="2023-10-12T09:00:40.882" v="317" actId="1076"/>
          <ac:spMkLst>
            <pc:docMk/>
            <pc:sldMk cId="3220776299" sldId="323"/>
            <ac:spMk id="11" creationId="{C3A49C3D-DC53-403B-B7EE-3FD9B60650A5}"/>
          </ac:spMkLst>
        </pc:spChg>
        <pc:spChg chg="add mod">
          <ac:chgData name="Bruce  Craggs" userId="be112f42-67c2-4ea5-9d71-cb08a36d1894" providerId="ADAL" clId="{2A07F01F-8DD1-4F59-94BC-7A0609C05401}" dt="2023-10-12T09:00:52.144" v="322" actId="571"/>
          <ac:spMkLst>
            <pc:docMk/>
            <pc:sldMk cId="3220776299" sldId="323"/>
            <ac:spMk id="12" creationId="{EF16F45E-1E05-400E-A4B9-806E28CF2459}"/>
          </ac:spMkLst>
        </pc:spChg>
        <pc:spChg chg="add mod">
          <ac:chgData name="Bruce  Craggs" userId="be112f42-67c2-4ea5-9d71-cb08a36d1894" providerId="ADAL" clId="{2A07F01F-8DD1-4F59-94BC-7A0609C05401}" dt="2023-10-12T09:00:55.378" v="323" actId="1076"/>
          <ac:spMkLst>
            <pc:docMk/>
            <pc:sldMk cId="3220776299" sldId="323"/>
            <ac:spMk id="13" creationId="{9FB53F22-6D6D-4ED9-9BCB-FEA88374A53A}"/>
          </ac:spMkLst>
        </pc:spChg>
        <pc:spChg chg="add mod">
          <ac:chgData name="Bruce  Craggs" userId="be112f42-67c2-4ea5-9d71-cb08a36d1894" providerId="ADAL" clId="{2A07F01F-8DD1-4F59-94BC-7A0609C05401}" dt="2023-10-12T09:00:55.378" v="323" actId="1076"/>
          <ac:spMkLst>
            <pc:docMk/>
            <pc:sldMk cId="3220776299" sldId="323"/>
            <ac:spMk id="14" creationId="{E12A20E0-2DAB-41EA-9627-AB31F448E6C4}"/>
          </ac:spMkLst>
        </pc:spChg>
        <pc:picChg chg="del">
          <ac:chgData name="Bruce  Craggs" userId="be112f42-67c2-4ea5-9d71-cb08a36d1894" providerId="ADAL" clId="{2A07F01F-8DD1-4F59-94BC-7A0609C05401}" dt="2023-10-12T09:00:14.128" v="311" actId="478"/>
          <ac:picMkLst>
            <pc:docMk/>
            <pc:sldMk cId="3220776299" sldId="323"/>
            <ac:picMk id="3" creationId="{368CEE07-A593-41B6-AD5A-44AD57B24B81}"/>
          </ac:picMkLst>
        </pc:picChg>
        <pc:picChg chg="add mod">
          <ac:chgData name="Bruce  Craggs" userId="be112f42-67c2-4ea5-9d71-cb08a36d1894" providerId="ADAL" clId="{2A07F01F-8DD1-4F59-94BC-7A0609C05401}" dt="2023-10-12T09:00:48.561" v="321" actId="1076"/>
          <ac:picMkLst>
            <pc:docMk/>
            <pc:sldMk cId="3220776299" sldId="323"/>
            <ac:picMk id="5" creationId="{CCA44319-4D06-4F39-8BE7-5B0EBADC38DD}"/>
          </ac:picMkLst>
        </pc:picChg>
        <pc:picChg chg="add mod">
          <ac:chgData name="Bruce  Craggs" userId="be112f42-67c2-4ea5-9d71-cb08a36d1894" providerId="ADAL" clId="{2A07F01F-8DD1-4F59-94BC-7A0609C05401}" dt="2023-10-12T12:35:26.385" v="440" actId="208"/>
          <ac:picMkLst>
            <pc:docMk/>
            <pc:sldMk cId="3220776299" sldId="323"/>
            <ac:picMk id="15" creationId="{1258978C-0CCD-4220-9B2B-9043641EB46C}"/>
          </ac:picMkLst>
        </pc:picChg>
      </pc:sldChg>
      <pc:sldChg chg="addSp delSp modSp add mod">
        <pc:chgData name="Bruce  Craggs" userId="be112f42-67c2-4ea5-9d71-cb08a36d1894" providerId="ADAL" clId="{2A07F01F-8DD1-4F59-94BC-7A0609C05401}" dt="2023-10-12T12:34:49.511" v="427" actId="208"/>
        <pc:sldMkLst>
          <pc:docMk/>
          <pc:sldMk cId="443163471" sldId="324"/>
        </pc:sldMkLst>
        <pc:spChg chg="mod">
          <ac:chgData name="Bruce  Craggs" userId="be112f42-67c2-4ea5-9d71-cb08a36d1894" providerId="ADAL" clId="{2A07F01F-8DD1-4F59-94BC-7A0609C05401}" dt="2023-10-12T08:47:00.600" v="69" actId="1076"/>
          <ac:spMkLst>
            <pc:docMk/>
            <pc:sldMk cId="443163471" sldId="324"/>
            <ac:spMk id="15" creationId="{BB87E228-65C9-4A2E-A137-6059ACB82C4B}"/>
          </ac:spMkLst>
        </pc:spChg>
        <pc:picChg chg="add del mod">
          <ac:chgData name="Bruce  Craggs" userId="be112f42-67c2-4ea5-9d71-cb08a36d1894" providerId="ADAL" clId="{2A07F01F-8DD1-4F59-94BC-7A0609C05401}" dt="2023-10-12T08:45:46.464" v="55" actId="478"/>
          <ac:picMkLst>
            <pc:docMk/>
            <pc:sldMk cId="443163471" sldId="324"/>
            <ac:picMk id="3" creationId="{4ACB9D11-11DF-4011-BA6E-C7CF5D675AD0}"/>
          </ac:picMkLst>
        </pc:picChg>
        <pc:picChg chg="add mod">
          <ac:chgData name="Bruce  Craggs" userId="be112f42-67c2-4ea5-9d71-cb08a36d1894" providerId="ADAL" clId="{2A07F01F-8DD1-4F59-94BC-7A0609C05401}" dt="2023-10-12T12:34:49.511" v="427" actId="208"/>
          <ac:picMkLst>
            <pc:docMk/>
            <pc:sldMk cId="443163471" sldId="324"/>
            <ac:picMk id="7" creationId="{1D9F6BEE-A93F-4B7F-A04B-EAA4D07D5B47}"/>
          </ac:picMkLst>
        </pc:picChg>
        <pc:picChg chg="del">
          <ac:chgData name="Bruce  Craggs" userId="be112f42-67c2-4ea5-9d71-cb08a36d1894" providerId="ADAL" clId="{2A07F01F-8DD1-4F59-94BC-7A0609C05401}" dt="2023-10-12T08:43:59.715" v="32" actId="478"/>
          <ac:picMkLst>
            <pc:docMk/>
            <pc:sldMk cId="443163471" sldId="324"/>
            <ac:picMk id="10" creationId="{FD9261CD-C0A2-4975-9418-C7A13F40076E}"/>
          </ac:picMkLst>
        </pc:picChg>
      </pc:sldChg>
      <pc:sldChg chg="addSp delSp modSp add mod">
        <pc:chgData name="Bruce  Craggs" userId="be112f42-67c2-4ea5-9d71-cb08a36d1894" providerId="ADAL" clId="{2A07F01F-8DD1-4F59-94BC-7A0609C05401}" dt="2023-10-12T12:35:00.775" v="432" actId="208"/>
        <pc:sldMkLst>
          <pc:docMk/>
          <pc:sldMk cId="1708806899" sldId="325"/>
        </pc:sldMkLst>
        <pc:spChg chg="mod">
          <ac:chgData name="Bruce  Craggs" userId="be112f42-67c2-4ea5-9d71-cb08a36d1894" providerId="ADAL" clId="{2A07F01F-8DD1-4F59-94BC-7A0609C05401}" dt="2023-10-12T08:53:46.058" v="196" actId="14100"/>
          <ac:spMkLst>
            <pc:docMk/>
            <pc:sldMk cId="1708806899" sldId="325"/>
            <ac:spMk id="15" creationId="{BB87E228-65C9-4A2E-A137-6059ACB82C4B}"/>
          </ac:spMkLst>
        </pc:spChg>
        <pc:picChg chg="add mod">
          <ac:chgData name="Bruce  Craggs" userId="be112f42-67c2-4ea5-9d71-cb08a36d1894" providerId="ADAL" clId="{2A07F01F-8DD1-4F59-94BC-7A0609C05401}" dt="2023-10-12T08:53:33.130" v="189" actId="14100"/>
          <ac:picMkLst>
            <pc:docMk/>
            <pc:sldMk cId="1708806899" sldId="325"/>
            <ac:picMk id="8" creationId="{86C678F1-7E4A-41D3-9422-F7C4273FA467}"/>
          </ac:picMkLst>
        </pc:picChg>
        <pc:picChg chg="add mod">
          <ac:chgData name="Bruce  Craggs" userId="be112f42-67c2-4ea5-9d71-cb08a36d1894" providerId="ADAL" clId="{2A07F01F-8DD1-4F59-94BC-7A0609C05401}" dt="2023-10-12T08:53:42.890" v="194" actId="1076"/>
          <ac:picMkLst>
            <pc:docMk/>
            <pc:sldMk cId="1708806899" sldId="325"/>
            <ac:picMk id="9" creationId="{1E692B22-5DAC-4DDC-9646-4DE764266A63}"/>
          </ac:picMkLst>
        </pc:picChg>
        <pc:picChg chg="add mod">
          <ac:chgData name="Bruce  Craggs" userId="be112f42-67c2-4ea5-9d71-cb08a36d1894" providerId="ADAL" clId="{2A07F01F-8DD1-4F59-94BC-7A0609C05401}" dt="2023-10-12T12:35:00.775" v="432" actId="208"/>
          <ac:picMkLst>
            <pc:docMk/>
            <pc:sldMk cId="1708806899" sldId="325"/>
            <ac:picMk id="10" creationId="{07908AF9-2C70-40C6-9CAC-1DCEEC37FB5F}"/>
          </ac:picMkLst>
        </pc:picChg>
        <pc:picChg chg="add mod">
          <ac:chgData name="Bruce  Craggs" userId="be112f42-67c2-4ea5-9d71-cb08a36d1894" providerId="ADAL" clId="{2A07F01F-8DD1-4F59-94BC-7A0609C05401}" dt="2023-10-12T08:53:50.914" v="199" actId="14100"/>
          <ac:picMkLst>
            <pc:docMk/>
            <pc:sldMk cId="1708806899" sldId="325"/>
            <ac:picMk id="11" creationId="{0F26179D-6EAE-4931-A068-AAC45072B228}"/>
          </ac:picMkLst>
        </pc:picChg>
        <pc:picChg chg="del">
          <ac:chgData name="Bruce  Craggs" userId="be112f42-67c2-4ea5-9d71-cb08a36d1894" providerId="ADAL" clId="{2A07F01F-8DD1-4F59-94BC-7A0609C05401}" dt="2023-10-12T08:53:11.291" v="172" actId="478"/>
          <ac:picMkLst>
            <pc:docMk/>
            <pc:sldMk cId="1708806899" sldId="325"/>
            <ac:picMk id="21" creationId="{81843674-01D2-458B-9C70-4E83D49FD9A2}"/>
          </ac:picMkLst>
        </pc:picChg>
        <pc:picChg chg="del">
          <ac:chgData name="Bruce  Craggs" userId="be112f42-67c2-4ea5-9d71-cb08a36d1894" providerId="ADAL" clId="{2A07F01F-8DD1-4F59-94BC-7A0609C05401}" dt="2023-10-12T08:53:11.911" v="174" actId="478"/>
          <ac:picMkLst>
            <pc:docMk/>
            <pc:sldMk cId="1708806899" sldId="325"/>
            <ac:picMk id="23" creationId="{FAFFA7F8-5C7A-484A-A6A9-2DCC4D1F5226}"/>
          </ac:picMkLst>
        </pc:picChg>
        <pc:picChg chg="del">
          <ac:chgData name="Bruce  Craggs" userId="be112f42-67c2-4ea5-9d71-cb08a36d1894" providerId="ADAL" clId="{2A07F01F-8DD1-4F59-94BC-7A0609C05401}" dt="2023-10-12T08:53:11.623" v="173" actId="478"/>
          <ac:picMkLst>
            <pc:docMk/>
            <pc:sldMk cId="1708806899" sldId="325"/>
            <ac:picMk id="25" creationId="{26DD0BED-BDB6-4444-BECD-73E5412F9717}"/>
          </ac:picMkLst>
        </pc:picChg>
      </pc:sldChg>
      <pc:sldChg chg="addSp delSp modSp add mod">
        <pc:chgData name="Bruce  Craggs" userId="be112f42-67c2-4ea5-9d71-cb08a36d1894" providerId="ADAL" clId="{2A07F01F-8DD1-4F59-94BC-7A0609C05401}" dt="2023-10-12T12:35:11.481" v="435" actId="208"/>
        <pc:sldMkLst>
          <pc:docMk/>
          <pc:sldMk cId="2842216110" sldId="326"/>
        </pc:sldMkLst>
        <pc:spChg chg="mod">
          <ac:chgData name="Bruce  Craggs" userId="be112f42-67c2-4ea5-9d71-cb08a36d1894" providerId="ADAL" clId="{2A07F01F-8DD1-4F59-94BC-7A0609C05401}" dt="2023-10-12T08:57:02.381" v="246" actId="1036"/>
          <ac:spMkLst>
            <pc:docMk/>
            <pc:sldMk cId="2842216110" sldId="326"/>
            <ac:spMk id="5" creationId="{E0013163-431C-4162-B43B-9562DFBC95A4}"/>
          </ac:spMkLst>
        </pc:spChg>
        <pc:spChg chg="mod">
          <ac:chgData name="Bruce  Craggs" userId="be112f42-67c2-4ea5-9d71-cb08a36d1894" providerId="ADAL" clId="{2A07F01F-8DD1-4F59-94BC-7A0609C05401}" dt="2023-10-12T08:56:55.263" v="244" actId="20577"/>
          <ac:spMkLst>
            <pc:docMk/>
            <pc:sldMk cId="2842216110" sldId="326"/>
            <ac:spMk id="20" creationId="{B92CFE6D-FEE5-4EF4-A916-215A50229F6D}"/>
          </ac:spMkLst>
        </pc:spChg>
        <pc:spChg chg="mod">
          <ac:chgData name="Bruce  Craggs" userId="be112f42-67c2-4ea5-9d71-cb08a36d1894" providerId="ADAL" clId="{2A07F01F-8DD1-4F59-94BC-7A0609C05401}" dt="2023-10-12T08:56:53.614" v="242" actId="20577"/>
          <ac:spMkLst>
            <pc:docMk/>
            <pc:sldMk cId="2842216110" sldId="326"/>
            <ac:spMk id="21" creationId="{DF71160E-C173-411E-9035-E2C9A7938444}"/>
          </ac:spMkLst>
        </pc:spChg>
        <pc:picChg chg="add mod">
          <ac:chgData name="Bruce  Craggs" userId="be112f42-67c2-4ea5-9d71-cb08a36d1894" providerId="ADAL" clId="{2A07F01F-8DD1-4F59-94BC-7A0609C05401}" dt="2023-10-12T12:35:11.481" v="435" actId="208"/>
          <ac:picMkLst>
            <pc:docMk/>
            <pc:sldMk cId="2842216110" sldId="326"/>
            <ac:picMk id="3" creationId="{84A50CED-C376-4C11-9437-8765DFD7240C}"/>
          </ac:picMkLst>
        </pc:picChg>
        <pc:picChg chg="mod">
          <ac:chgData name="Bruce  Craggs" userId="be112f42-67c2-4ea5-9d71-cb08a36d1894" providerId="ADAL" clId="{2A07F01F-8DD1-4F59-94BC-7A0609C05401}" dt="2023-10-12T12:35:11.481" v="435" actId="208"/>
          <ac:picMkLst>
            <pc:docMk/>
            <pc:sldMk cId="2842216110" sldId="326"/>
            <ac:picMk id="25" creationId="{E780CAB5-7123-48F0-ACFF-BB7DEAA868A7}"/>
          </ac:picMkLst>
        </pc:picChg>
        <pc:picChg chg="del">
          <ac:chgData name="Bruce  Craggs" userId="be112f42-67c2-4ea5-9d71-cb08a36d1894" providerId="ADAL" clId="{2A07F01F-8DD1-4F59-94BC-7A0609C05401}" dt="2023-10-12T08:56:40.214" v="231" actId="478"/>
          <ac:picMkLst>
            <pc:docMk/>
            <pc:sldMk cId="2842216110" sldId="326"/>
            <ac:picMk id="27" creationId="{A3F5BF28-2F6C-43AE-84C6-6E8212CF0EFA}"/>
          </ac:picMkLst>
        </pc:pic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076A4EC5-D7DA-4F07-AE1F-4E42CC27A70D}" type="datetimeFigureOut">
              <a:rPr lang="en-GB" smtClean="0"/>
              <a:t>12/10/2023</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A9BADD53-CCD0-4845-BF46-5496CB9B3209}" type="slidenum">
              <a:rPr lang="en-GB" smtClean="0"/>
              <a:t>‹#›</a:t>
            </a:fld>
            <a:endParaRPr lang="en-GB"/>
          </a:p>
        </p:txBody>
      </p:sp>
    </p:spTree>
    <p:extLst>
      <p:ext uri="{BB962C8B-B14F-4D97-AF65-F5344CB8AC3E}">
        <p14:creationId xmlns:p14="http://schemas.microsoft.com/office/powerpoint/2010/main" val="166656380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8449027-241B-4AB2-A382-55CFD5395802}"/>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937824A3-FE28-4AFD-99BA-5A36DD21C34F}"/>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E1F4157F-FD6D-403B-AB87-9B5D53C6F313}"/>
              </a:ext>
            </a:extLst>
          </p:cNvPr>
          <p:cNvSpPr>
            <a:spLocks noGrp="1"/>
          </p:cNvSpPr>
          <p:nvPr>
            <p:ph type="dt" sz="half" idx="10"/>
          </p:nvPr>
        </p:nvSpPr>
        <p:spPr/>
        <p:txBody>
          <a:bodyPr/>
          <a:lstStyle/>
          <a:p>
            <a:fld id="{ADDE3730-B318-49A3-91A9-32CDFE7F9F7F}" type="datetimeFigureOut">
              <a:rPr lang="en-GB" smtClean="0"/>
              <a:t>12/10/2023</a:t>
            </a:fld>
            <a:endParaRPr lang="en-GB"/>
          </a:p>
        </p:txBody>
      </p:sp>
      <p:sp>
        <p:nvSpPr>
          <p:cNvPr id="5" name="Footer Placeholder 4">
            <a:extLst>
              <a:ext uri="{FF2B5EF4-FFF2-40B4-BE49-F238E27FC236}">
                <a16:creationId xmlns:a16="http://schemas.microsoft.com/office/drawing/2014/main" id="{23F7A60A-0DB1-4975-B1C7-7526E6CCD324}"/>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64597C3C-1363-45FA-AA70-EA7E00CA779E}"/>
              </a:ext>
            </a:extLst>
          </p:cNvPr>
          <p:cNvSpPr>
            <a:spLocks noGrp="1"/>
          </p:cNvSpPr>
          <p:nvPr>
            <p:ph type="sldNum" sz="quarter" idx="12"/>
          </p:nvPr>
        </p:nvSpPr>
        <p:spPr/>
        <p:txBody>
          <a:bodyPr/>
          <a:lstStyle/>
          <a:p>
            <a:fld id="{EF324561-FB62-4447-8AFD-7A307F397AA7}" type="slidenum">
              <a:rPr lang="en-GB" smtClean="0"/>
              <a:t>‹#›</a:t>
            </a:fld>
            <a:endParaRPr lang="en-GB"/>
          </a:p>
        </p:txBody>
      </p:sp>
    </p:spTree>
    <p:extLst>
      <p:ext uri="{BB962C8B-B14F-4D97-AF65-F5344CB8AC3E}">
        <p14:creationId xmlns:p14="http://schemas.microsoft.com/office/powerpoint/2010/main" val="156875761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1FF63DB-1805-4F76-8F21-A9B25B470C7D}"/>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9F9E14FB-58C0-46B8-92B3-537145BAA03D}"/>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0ACF42F3-5B36-4789-B8D4-8037254315C2}"/>
              </a:ext>
            </a:extLst>
          </p:cNvPr>
          <p:cNvSpPr>
            <a:spLocks noGrp="1"/>
          </p:cNvSpPr>
          <p:nvPr>
            <p:ph type="dt" sz="half" idx="10"/>
          </p:nvPr>
        </p:nvSpPr>
        <p:spPr/>
        <p:txBody>
          <a:bodyPr/>
          <a:lstStyle/>
          <a:p>
            <a:fld id="{ADDE3730-B318-49A3-91A9-32CDFE7F9F7F}" type="datetimeFigureOut">
              <a:rPr lang="en-GB" smtClean="0"/>
              <a:t>12/10/2023</a:t>
            </a:fld>
            <a:endParaRPr lang="en-GB"/>
          </a:p>
        </p:txBody>
      </p:sp>
      <p:sp>
        <p:nvSpPr>
          <p:cNvPr id="5" name="Footer Placeholder 4">
            <a:extLst>
              <a:ext uri="{FF2B5EF4-FFF2-40B4-BE49-F238E27FC236}">
                <a16:creationId xmlns:a16="http://schemas.microsoft.com/office/drawing/2014/main" id="{D12AAA70-9BC2-4D22-A7C6-737E1A91A0B0}"/>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1CF5A276-361D-4B80-A100-F2D48BF4BB33}"/>
              </a:ext>
            </a:extLst>
          </p:cNvPr>
          <p:cNvSpPr>
            <a:spLocks noGrp="1"/>
          </p:cNvSpPr>
          <p:nvPr>
            <p:ph type="sldNum" sz="quarter" idx="12"/>
          </p:nvPr>
        </p:nvSpPr>
        <p:spPr/>
        <p:txBody>
          <a:bodyPr/>
          <a:lstStyle/>
          <a:p>
            <a:fld id="{EF324561-FB62-4447-8AFD-7A307F397AA7}" type="slidenum">
              <a:rPr lang="en-GB" smtClean="0"/>
              <a:t>‹#›</a:t>
            </a:fld>
            <a:endParaRPr lang="en-GB"/>
          </a:p>
        </p:txBody>
      </p:sp>
    </p:spTree>
    <p:extLst>
      <p:ext uri="{BB962C8B-B14F-4D97-AF65-F5344CB8AC3E}">
        <p14:creationId xmlns:p14="http://schemas.microsoft.com/office/powerpoint/2010/main" val="278847129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9A814C8-1817-4DCB-8AF7-F855851870E2}"/>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955A183D-161F-4DF6-9C0A-ECAB1D682B32}"/>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94B3D9D1-BA52-491A-8E7C-9EE3B96C8ECD}"/>
              </a:ext>
            </a:extLst>
          </p:cNvPr>
          <p:cNvSpPr>
            <a:spLocks noGrp="1"/>
          </p:cNvSpPr>
          <p:nvPr>
            <p:ph type="dt" sz="half" idx="10"/>
          </p:nvPr>
        </p:nvSpPr>
        <p:spPr/>
        <p:txBody>
          <a:bodyPr/>
          <a:lstStyle/>
          <a:p>
            <a:fld id="{ADDE3730-B318-49A3-91A9-32CDFE7F9F7F}" type="datetimeFigureOut">
              <a:rPr lang="en-GB" smtClean="0"/>
              <a:t>12/10/2023</a:t>
            </a:fld>
            <a:endParaRPr lang="en-GB"/>
          </a:p>
        </p:txBody>
      </p:sp>
      <p:sp>
        <p:nvSpPr>
          <p:cNvPr id="5" name="Footer Placeholder 4">
            <a:extLst>
              <a:ext uri="{FF2B5EF4-FFF2-40B4-BE49-F238E27FC236}">
                <a16:creationId xmlns:a16="http://schemas.microsoft.com/office/drawing/2014/main" id="{05468470-FFB0-491E-9C80-BBA4AD6A7457}"/>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D886CF09-72DF-4F6E-82BA-41DE63216440}"/>
              </a:ext>
            </a:extLst>
          </p:cNvPr>
          <p:cNvSpPr>
            <a:spLocks noGrp="1"/>
          </p:cNvSpPr>
          <p:nvPr>
            <p:ph type="sldNum" sz="quarter" idx="12"/>
          </p:nvPr>
        </p:nvSpPr>
        <p:spPr/>
        <p:txBody>
          <a:bodyPr/>
          <a:lstStyle/>
          <a:p>
            <a:fld id="{EF324561-FB62-4447-8AFD-7A307F397AA7}" type="slidenum">
              <a:rPr lang="en-GB" smtClean="0"/>
              <a:t>‹#›</a:t>
            </a:fld>
            <a:endParaRPr lang="en-GB"/>
          </a:p>
        </p:txBody>
      </p:sp>
    </p:spTree>
    <p:extLst>
      <p:ext uri="{BB962C8B-B14F-4D97-AF65-F5344CB8AC3E}">
        <p14:creationId xmlns:p14="http://schemas.microsoft.com/office/powerpoint/2010/main" val="386283665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DC62651-3D9B-4C8E-9B42-BC8C2B7F2F21}"/>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8E3184C3-74DB-4F4F-9D64-5D5B8A642BCC}"/>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B0B91E89-38E6-486A-AE93-22F07BA5D17B}"/>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8B68B24F-CD45-4129-BA17-C61BED6CE46C}"/>
              </a:ext>
            </a:extLst>
          </p:cNvPr>
          <p:cNvSpPr>
            <a:spLocks noGrp="1"/>
          </p:cNvSpPr>
          <p:nvPr>
            <p:ph type="dt" sz="half" idx="10"/>
          </p:nvPr>
        </p:nvSpPr>
        <p:spPr/>
        <p:txBody>
          <a:bodyPr/>
          <a:lstStyle/>
          <a:p>
            <a:fld id="{ADDE3730-B318-49A3-91A9-32CDFE7F9F7F}" type="datetimeFigureOut">
              <a:rPr lang="en-GB" smtClean="0"/>
              <a:t>12/10/2023</a:t>
            </a:fld>
            <a:endParaRPr lang="en-GB"/>
          </a:p>
        </p:txBody>
      </p:sp>
      <p:sp>
        <p:nvSpPr>
          <p:cNvPr id="6" name="Footer Placeholder 5">
            <a:extLst>
              <a:ext uri="{FF2B5EF4-FFF2-40B4-BE49-F238E27FC236}">
                <a16:creationId xmlns:a16="http://schemas.microsoft.com/office/drawing/2014/main" id="{8C31DA3B-94B7-46C1-97EC-5CB31FCFDF59}"/>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62655CFA-8F9A-4279-B1E1-8A402428114A}"/>
              </a:ext>
            </a:extLst>
          </p:cNvPr>
          <p:cNvSpPr>
            <a:spLocks noGrp="1"/>
          </p:cNvSpPr>
          <p:nvPr>
            <p:ph type="sldNum" sz="quarter" idx="12"/>
          </p:nvPr>
        </p:nvSpPr>
        <p:spPr/>
        <p:txBody>
          <a:bodyPr/>
          <a:lstStyle/>
          <a:p>
            <a:fld id="{EF324561-FB62-4447-8AFD-7A307F397AA7}" type="slidenum">
              <a:rPr lang="en-GB" smtClean="0"/>
              <a:t>‹#›</a:t>
            </a:fld>
            <a:endParaRPr lang="en-GB"/>
          </a:p>
        </p:txBody>
      </p:sp>
    </p:spTree>
    <p:extLst>
      <p:ext uri="{BB962C8B-B14F-4D97-AF65-F5344CB8AC3E}">
        <p14:creationId xmlns:p14="http://schemas.microsoft.com/office/powerpoint/2010/main" val="81057515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3DBAFCC-EA8A-43F1-8041-9082AB2F923A}"/>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A64C0EC4-7321-4FB9-B671-4429297AF62A}"/>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60B1A55C-C55B-4894-9126-7BA3C82817BF}"/>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474C0EAB-A0BB-4612-A7D4-810FCA92F469}"/>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599A4169-FED6-4E1B-99DE-3DC1B73D7ECD}"/>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3C6933C0-A070-470A-80B7-49871A127BE4}"/>
              </a:ext>
            </a:extLst>
          </p:cNvPr>
          <p:cNvSpPr>
            <a:spLocks noGrp="1"/>
          </p:cNvSpPr>
          <p:nvPr>
            <p:ph type="dt" sz="half" idx="10"/>
          </p:nvPr>
        </p:nvSpPr>
        <p:spPr/>
        <p:txBody>
          <a:bodyPr/>
          <a:lstStyle/>
          <a:p>
            <a:fld id="{ADDE3730-B318-49A3-91A9-32CDFE7F9F7F}" type="datetimeFigureOut">
              <a:rPr lang="en-GB" smtClean="0"/>
              <a:t>12/10/2023</a:t>
            </a:fld>
            <a:endParaRPr lang="en-GB"/>
          </a:p>
        </p:txBody>
      </p:sp>
      <p:sp>
        <p:nvSpPr>
          <p:cNvPr id="8" name="Footer Placeholder 7">
            <a:extLst>
              <a:ext uri="{FF2B5EF4-FFF2-40B4-BE49-F238E27FC236}">
                <a16:creationId xmlns:a16="http://schemas.microsoft.com/office/drawing/2014/main" id="{0034F553-5C17-4625-B7E6-34025FF64FBC}"/>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5E8146FD-0DA1-438D-BC84-16E7289A61FB}"/>
              </a:ext>
            </a:extLst>
          </p:cNvPr>
          <p:cNvSpPr>
            <a:spLocks noGrp="1"/>
          </p:cNvSpPr>
          <p:nvPr>
            <p:ph type="sldNum" sz="quarter" idx="12"/>
          </p:nvPr>
        </p:nvSpPr>
        <p:spPr/>
        <p:txBody>
          <a:bodyPr/>
          <a:lstStyle/>
          <a:p>
            <a:fld id="{EF324561-FB62-4447-8AFD-7A307F397AA7}" type="slidenum">
              <a:rPr lang="en-GB" smtClean="0"/>
              <a:t>‹#›</a:t>
            </a:fld>
            <a:endParaRPr lang="en-GB"/>
          </a:p>
        </p:txBody>
      </p:sp>
    </p:spTree>
    <p:extLst>
      <p:ext uri="{BB962C8B-B14F-4D97-AF65-F5344CB8AC3E}">
        <p14:creationId xmlns:p14="http://schemas.microsoft.com/office/powerpoint/2010/main" val="155563295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964CFD6-DD80-4DD5-841A-E023420DE9B3}"/>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42B75CD7-C9E4-4CE9-BE88-1045DD785462}"/>
              </a:ext>
            </a:extLst>
          </p:cNvPr>
          <p:cNvSpPr>
            <a:spLocks noGrp="1"/>
          </p:cNvSpPr>
          <p:nvPr>
            <p:ph type="dt" sz="half" idx="10"/>
          </p:nvPr>
        </p:nvSpPr>
        <p:spPr/>
        <p:txBody>
          <a:bodyPr/>
          <a:lstStyle/>
          <a:p>
            <a:fld id="{ADDE3730-B318-49A3-91A9-32CDFE7F9F7F}" type="datetimeFigureOut">
              <a:rPr lang="en-GB" smtClean="0"/>
              <a:t>12/10/2023</a:t>
            </a:fld>
            <a:endParaRPr lang="en-GB"/>
          </a:p>
        </p:txBody>
      </p:sp>
      <p:sp>
        <p:nvSpPr>
          <p:cNvPr id="4" name="Footer Placeholder 3">
            <a:extLst>
              <a:ext uri="{FF2B5EF4-FFF2-40B4-BE49-F238E27FC236}">
                <a16:creationId xmlns:a16="http://schemas.microsoft.com/office/drawing/2014/main" id="{14335AC5-B731-4D2B-A63F-8A47FB4E45E9}"/>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1C195157-B080-4B0B-8E80-F1281355F9DA}"/>
              </a:ext>
            </a:extLst>
          </p:cNvPr>
          <p:cNvSpPr>
            <a:spLocks noGrp="1"/>
          </p:cNvSpPr>
          <p:nvPr>
            <p:ph type="sldNum" sz="quarter" idx="12"/>
          </p:nvPr>
        </p:nvSpPr>
        <p:spPr/>
        <p:txBody>
          <a:bodyPr/>
          <a:lstStyle/>
          <a:p>
            <a:fld id="{EF324561-FB62-4447-8AFD-7A307F397AA7}" type="slidenum">
              <a:rPr lang="en-GB" smtClean="0"/>
              <a:t>‹#›</a:t>
            </a:fld>
            <a:endParaRPr lang="en-GB"/>
          </a:p>
        </p:txBody>
      </p:sp>
    </p:spTree>
    <p:extLst>
      <p:ext uri="{BB962C8B-B14F-4D97-AF65-F5344CB8AC3E}">
        <p14:creationId xmlns:p14="http://schemas.microsoft.com/office/powerpoint/2010/main" val="183088844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8A7E347E-9F86-4B4E-8791-72195B797D75}"/>
              </a:ext>
            </a:extLst>
          </p:cNvPr>
          <p:cNvSpPr>
            <a:spLocks noGrp="1"/>
          </p:cNvSpPr>
          <p:nvPr>
            <p:ph type="dt" sz="half" idx="10"/>
          </p:nvPr>
        </p:nvSpPr>
        <p:spPr/>
        <p:txBody>
          <a:bodyPr/>
          <a:lstStyle/>
          <a:p>
            <a:fld id="{ADDE3730-B318-49A3-91A9-32CDFE7F9F7F}" type="datetimeFigureOut">
              <a:rPr lang="en-GB" smtClean="0"/>
              <a:t>12/10/2023</a:t>
            </a:fld>
            <a:endParaRPr lang="en-GB"/>
          </a:p>
        </p:txBody>
      </p:sp>
      <p:sp>
        <p:nvSpPr>
          <p:cNvPr id="3" name="Footer Placeholder 2">
            <a:extLst>
              <a:ext uri="{FF2B5EF4-FFF2-40B4-BE49-F238E27FC236}">
                <a16:creationId xmlns:a16="http://schemas.microsoft.com/office/drawing/2014/main" id="{72E3BF20-936E-45A1-B59D-1125CD0D45C6}"/>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4A0D2AE7-1A63-41CA-AE37-195D3871B91E}"/>
              </a:ext>
            </a:extLst>
          </p:cNvPr>
          <p:cNvSpPr>
            <a:spLocks noGrp="1"/>
          </p:cNvSpPr>
          <p:nvPr>
            <p:ph type="sldNum" sz="quarter" idx="12"/>
          </p:nvPr>
        </p:nvSpPr>
        <p:spPr/>
        <p:txBody>
          <a:bodyPr/>
          <a:lstStyle/>
          <a:p>
            <a:fld id="{EF324561-FB62-4447-8AFD-7A307F397AA7}" type="slidenum">
              <a:rPr lang="en-GB" smtClean="0"/>
              <a:t>‹#›</a:t>
            </a:fld>
            <a:endParaRPr lang="en-GB"/>
          </a:p>
        </p:txBody>
      </p:sp>
    </p:spTree>
    <p:extLst>
      <p:ext uri="{BB962C8B-B14F-4D97-AF65-F5344CB8AC3E}">
        <p14:creationId xmlns:p14="http://schemas.microsoft.com/office/powerpoint/2010/main" val="181186970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EE722CF-3646-4BF6-B48D-E4D263CD2006}"/>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808963F7-2993-4BA2-9ADF-9D897D3DC05D}"/>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B5230A81-D11A-4E47-BB97-AEDEA348C9D4}"/>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2F436CC-D6AF-45BB-B2CA-5E63B7D14F56}"/>
              </a:ext>
            </a:extLst>
          </p:cNvPr>
          <p:cNvSpPr>
            <a:spLocks noGrp="1"/>
          </p:cNvSpPr>
          <p:nvPr>
            <p:ph type="dt" sz="half" idx="10"/>
          </p:nvPr>
        </p:nvSpPr>
        <p:spPr/>
        <p:txBody>
          <a:bodyPr/>
          <a:lstStyle/>
          <a:p>
            <a:fld id="{ADDE3730-B318-49A3-91A9-32CDFE7F9F7F}" type="datetimeFigureOut">
              <a:rPr lang="en-GB" smtClean="0"/>
              <a:t>12/10/2023</a:t>
            </a:fld>
            <a:endParaRPr lang="en-GB"/>
          </a:p>
        </p:txBody>
      </p:sp>
      <p:sp>
        <p:nvSpPr>
          <p:cNvPr id="6" name="Footer Placeholder 5">
            <a:extLst>
              <a:ext uri="{FF2B5EF4-FFF2-40B4-BE49-F238E27FC236}">
                <a16:creationId xmlns:a16="http://schemas.microsoft.com/office/drawing/2014/main" id="{96BC20C2-BD99-4295-9720-2B42EF42C035}"/>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15AA40FC-C40B-491E-8472-8A9D62FB5DBD}"/>
              </a:ext>
            </a:extLst>
          </p:cNvPr>
          <p:cNvSpPr>
            <a:spLocks noGrp="1"/>
          </p:cNvSpPr>
          <p:nvPr>
            <p:ph type="sldNum" sz="quarter" idx="12"/>
          </p:nvPr>
        </p:nvSpPr>
        <p:spPr/>
        <p:txBody>
          <a:bodyPr/>
          <a:lstStyle/>
          <a:p>
            <a:fld id="{EF324561-FB62-4447-8AFD-7A307F397AA7}" type="slidenum">
              <a:rPr lang="en-GB" smtClean="0"/>
              <a:t>‹#›</a:t>
            </a:fld>
            <a:endParaRPr lang="en-GB"/>
          </a:p>
        </p:txBody>
      </p:sp>
    </p:spTree>
    <p:extLst>
      <p:ext uri="{BB962C8B-B14F-4D97-AF65-F5344CB8AC3E}">
        <p14:creationId xmlns:p14="http://schemas.microsoft.com/office/powerpoint/2010/main" val="311807219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98F0DDB-A732-4136-87D8-29CE438FEEDF}"/>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AE1FF872-4273-4EBA-9FB4-0E16A0764366}"/>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1AC1E699-40AC-475B-A681-D5C08F26A5A8}"/>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EAAC9612-0EA1-45C2-BA79-9C348C79E2CE}"/>
              </a:ext>
            </a:extLst>
          </p:cNvPr>
          <p:cNvSpPr>
            <a:spLocks noGrp="1"/>
          </p:cNvSpPr>
          <p:nvPr>
            <p:ph type="dt" sz="half" idx="10"/>
          </p:nvPr>
        </p:nvSpPr>
        <p:spPr/>
        <p:txBody>
          <a:bodyPr/>
          <a:lstStyle/>
          <a:p>
            <a:fld id="{ADDE3730-B318-49A3-91A9-32CDFE7F9F7F}" type="datetimeFigureOut">
              <a:rPr lang="en-GB" smtClean="0"/>
              <a:t>12/10/2023</a:t>
            </a:fld>
            <a:endParaRPr lang="en-GB"/>
          </a:p>
        </p:txBody>
      </p:sp>
      <p:sp>
        <p:nvSpPr>
          <p:cNvPr id="6" name="Footer Placeholder 5">
            <a:extLst>
              <a:ext uri="{FF2B5EF4-FFF2-40B4-BE49-F238E27FC236}">
                <a16:creationId xmlns:a16="http://schemas.microsoft.com/office/drawing/2014/main" id="{705D8ED3-2796-4AB6-83C6-8A093AB8AA3B}"/>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8F6345A1-2B87-4C4B-AD3E-F41C2355BD5C}"/>
              </a:ext>
            </a:extLst>
          </p:cNvPr>
          <p:cNvSpPr>
            <a:spLocks noGrp="1"/>
          </p:cNvSpPr>
          <p:nvPr>
            <p:ph type="sldNum" sz="quarter" idx="12"/>
          </p:nvPr>
        </p:nvSpPr>
        <p:spPr/>
        <p:txBody>
          <a:bodyPr/>
          <a:lstStyle/>
          <a:p>
            <a:fld id="{EF324561-FB62-4447-8AFD-7A307F397AA7}" type="slidenum">
              <a:rPr lang="en-GB" smtClean="0"/>
              <a:t>‹#›</a:t>
            </a:fld>
            <a:endParaRPr lang="en-GB"/>
          </a:p>
        </p:txBody>
      </p:sp>
    </p:spTree>
    <p:extLst>
      <p:ext uri="{BB962C8B-B14F-4D97-AF65-F5344CB8AC3E}">
        <p14:creationId xmlns:p14="http://schemas.microsoft.com/office/powerpoint/2010/main" val="111095711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B397AEC-DA47-4E86-98B3-32A18A3441BE}"/>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8AE56B9E-85DA-426C-8F7C-DEC57F82D69A}"/>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F4A6E497-2A14-4F1F-82AB-2DFD268EBB80}"/>
              </a:ext>
            </a:extLst>
          </p:cNvPr>
          <p:cNvSpPr>
            <a:spLocks noGrp="1"/>
          </p:cNvSpPr>
          <p:nvPr>
            <p:ph type="dt" sz="half" idx="10"/>
          </p:nvPr>
        </p:nvSpPr>
        <p:spPr/>
        <p:txBody>
          <a:bodyPr/>
          <a:lstStyle/>
          <a:p>
            <a:fld id="{ADDE3730-B318-49A3-91A9-32CDFE7F9F7F}" type="datetimeFigureOut">
              <a:rPr lang="en-GB" smtClean="0"/>
              <a:t>12/10/2023</a:t>
            </a:fld>
            <a:endParaRPr lang="en-GB"/>
          </a:p>
        </p:txBody>
      </p:sp>
      <p:sp>
        <p:nvSpPr>
          <p:cNvPr id="5" name="Footer Placeholder 4">
            <a:extLst>
              <a:ext uri="{FF2B5EF4-FFF2-40B4-BE49-F238E27FC236}">
                <a16:creationId xmlns:a16="http://schemas.microsoft.com/office/drawing/2014/main" id="{88826674-9DE2-40FF-8EFF-9CE6B23FD421}"/>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21E9DEDA-F0EB-428D-8092-51DCCFE97890}"/>
              </a:ext>
            </a:extLst>
          </p:cNvPr>
          <p:cNvSpPr>
            <a:spLocks noGrp="1"/>
          </p:cNvSpPr>
          <p:nvPr>
            <p:ph type="sldNum" sz="quarter" idx="12"/>
          </p:nvPr>
        </p:nvSpPr>
        <p:spPr/>
        <p:txBody>
          <a:bodyPr/>
          <a:lstStyle/>
          <a:p>
            <a:fld id="{EF324561-FB62-4447-8AFD-7A307F397AA7}" type="slidenum">
              <a:rPr lang="en-GB" smtClean="0"/>
              <a:t>‹#›</a:t>
            </a:fld>
            <a:endParaRPr lang="en-GB"/>
          </a:p>
        </p:txBody>
      </p:sp>
    </p:spTree>
    <p:extLst>
      <p:ext uri="{BB962C8B-B14F-4D97-AF65-F5344CB8AC3E}">
        <p14:creationId xmlns:p14="http://schemas.microsoft.com/office/powerpoint/2010/main" val="293657680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81B5E463-7753-423E-83C5-EDC4DCFC573D}"/>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1616F972-CE20-41CE-BBEB-5CF856A1BC9B}"/>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C323F7BA-F7A9-4BE0-A95B-787CF7ED3FB3}"/>
              </a:ext>
            </a:extLst>
          </p:cNvPr>
          <p:cNvSpPr>
            <a:spLocks noGrp="1"/>
          </p:cNvSpPr>
          <p:nvPr>
            <p:ph type="dt" sz="half" idx="10"/>
          </p:nvPr>
        </p:nvSpPr>
        <p:spPr/>
        <p:txBody>
          <a:bodyPr/>
          <a:lstStyle/>
          <a:p>
            <a:fld id="{ADDE3730-B318-49A3-91A9-32CDFE7F9F7F}" type="datetimeFigureOut">
              <a:rPr lang="en-GB" smtClean="0"/>
              <a:t>12/10/2023</a:t>
            </a:fld>
            <a:endParaRPr lang="en-GB"/>
          </a:p>
        </p:txBody>
      </p:sp>
      <p:sp>
        <p:nvSpPr>
          <p:cNvPr id="5" name="Footer Placeholder 4">
            <a:extLst>
              <a:ext uri="{FF2B5EF4-FFF2-40B4-BE49-F238E27FC236}">
                <a16:creationId xmlns:a16="http://schemas.microsoft.com/office/drawing/2014/main" id="{5B2C6AC4-32D0-4B9C-B618-E3D2ED1C26C5}"/>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5F1C72FC-3E83-4F2D-86DC-C925754B0093}"/>
              </a:ext>
            </a:extLst>
          </p:cNvPr>
          <p:cNvSpPr>
            <a:spLocks noGrp="1"/>
          </p:cNvSpPr>
          <p:nvPr>
            <p:ph type="sldNum" sz="quarter" idx="12"/>
          </p:nvPr>
        </p:nvSpPr>
        <p:spPr/>
        <p:txBody>
          <a:bodyPr/>
          <a:lstStyle/>
          <a:p>
            <a:fld id="{EF324561-FB62-4447-8AFD-7A307F397AA7}" type="slidenum">
              <a:rPr lang="en-GB" smtClean="0"/>
              <a:t>‹#›</a:t>
            </a:fld>
            <a:endParaRPr lang="en-GB"/>
          </a:p>
        </p:txBody>
      </p:sp>
    </p:spTree>
    <p:extLst>
      <p:ext uri="{BB962C8B-B14F-4D97-AF65-F5344CB8AC3E}">
        <p14:creationId xmlns:p14="http://schemas.microsoft.com/office/powerpoint/2010/main" val="53246085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alphaModFix amt="7000"/>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47367B79-D366-428B-B0C2-170ACECCD694}"/>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7FECFCC4-309D-40B3-A7EE-BBDDCDAE46C3}"/>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115DD5A4-3712-4007-AC4F-21806A46D131}"/>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ADDE3730-B318-49A3-91A9-32CDFE7F9F7F}" type="datetimeFigureOut">
              <a:rPr lang="en-GB" smtClean="0"/>
              <a:t>12/10/2023</a:t>
            </a:fld>
            <a:endParaRPr lang="en-GB"/>
          </a:p>
        </p:txBody>
      </p:sp>
      <p:sp>
        <p:nvSpPr>
          <p:cNvPr id="5" name="Footer Placeholder 4">
            <a:extLst>
              <a:ext uri="{FF2B5EF4-FFF2-40B4-BE49-F238E27FC236}">
                <a16:creationId xmlns:a16="http://schemas.microsoft.com/office/drawing/2014/main" id="{DB778E51-D891-4917-A86B-5D55EC4E2092}"/>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0A0FA0A8-89CD-4A92-92ED-B359B28BD850}"/>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EF324561-FB62-4447-8AFD-7A307F397AA7}" type="slidenum">
              <a:rPr lang="en-GB" smtClean="0"/>
              <a:t>‹#›</a:t>
            </a:fld>
            <a:endParaRPr lang="en-GB"/>
          </a:p>
        </p:txBody>
      </p:sp>
    </p:spTree>
    <p:extLst>
      <p:ext uri="{BB962C8B-B14F-4D97-AF65-F5344CB8AC3E}">
        <p14:creationId xmlns:p14="http://schemas.microsoft.com/office/powerpoint/2010/main" val="317407060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 Id="rId4" Type="http://schemas.openxmlformats.org/officeDocument/2006/relationships/image" Target="../media/image3.svg"/></Relationships>
</file>

<file path=ppt/slides/_rels/slide2.xml.rels><?xml version="1.0" encoding="UTF-8" standalone="yes"?>
<Relationships xmlns="http://schemas.openxmlformats.org/package/2006/relationships"><Relationship Id="rId3" Type="http://schemas.openxmlformats.org/officeDocument/2006/relationships/image" Target="../media/image5.svg"/><Relationship Id="rId2" Type="http://schemas.openxmlformats.org/officeDocument/2006/relationships/image" Target="../media/image4.png"/><Relationship Id="rId1" Type="http://schemas.openxmlformats.org/officeDocument/2006/relationships/slideLayout" Target="../slideLayouts/slideLayout1.xml"/><Relationship Id="rId5" Type="http://schemas.openxmlformats.org/officeDocument/2006/relationships/image" Target="../media/image3.svg"/><Relationship Id="rId4" Type="http://schemas.openxmlformats.org/officeDocument/2006/relationships/image" Target="../media/image2.png"/></Relationships>
</file>

<file path=ppt/slides/_rels/slide3.xml.rels><?xml version="1.0" encoding="UTF-8" standalone="yes"?>
<Relationships xmlns="http://schemas.openxmlformats.org/package/2006/relationships"><Relationship Id="rId3" Type="http://schemas.openxmlformats.org/officeDocument/2006/relationships/image" Target="../media/image5.svg"/><Relationship Id="rId2" Type="http://schemas.openxmlformats.org/officeDocument/2006/relationships/image" Target="../media/image4.png"/><Relationship Id="rId1" Type="http://schemas.openxmlformats.org/officeDocument/2006/relationships/slideLayout" Target="../slideLayouts/slideLayout1.xml"/><Relationship Id="rId5" Type="http://schemas.openxmlformats.org/officeDocument/2006/relationships/image" Target="../media/image3.svg"/><Relationship Id="rId4" Type="http://schemas.openxmlformats.org/officeDocument/2006/relationships/image" Target="../media/image2.png"/></Relationships>
</file>

<file path=ppt/slides/_rels/slide4.xml.rels><?xml version="1.0" encoding="UTF-8" standalone="yes"?>
<Relationships xmlns="http://schemas.openxmlformats.org/package/2006/relationships"><Relationship Id="rId3" Type="http://schemas.openxmlformats.org/officeDocument/2006/relationships/image" Target="../media/image5.svg"/><Relationship Id="rId2" Type="http://schemas.openxmlformats.org/officeDocument/2006/relationships/image" Target="../media/image4.png"/><Relationship Id="rId1" Type="http://schemas.openxmlformats.org/officeDocument/2006/relationships/slideLayout" Target="../slideLayouts/slideLayout1.xml"/><Relationship Id="rId6" Type="http://schemas.openxmlformats.org/officeDocument/2006/relationships/image" Target="../media/image3.svg"/><Relationship Id="rId5" Type="http://schemas.openxmlformats.org/officeDocument/2006/relationships/image" Target="../media/image2.png"/><Relationship Id="rId4" Type="http://schemas.openxmlformats.org/officeDocument/2006/relationships/image" Target="../media/image6.png"/></Relationships>
</file>

<file path=ppt/slides/_rels/slide5.xml.rels><?xml version="1.0" encoding="UTF-8" standalone="yes"?>
<Relationships xmlns="http://schemas.openxmlformats.org/package/2006/relationships"><Relationship Id="rId3" Type="http://schemas.openxmlformats.org/officeDocument/2006/relationships/image" Target="../media/image8.svg"/><Relationship Id="rId2" Type="http://schemas.openxmlformats.org/officeDocument/2006/relationships/image" Target="../media/image7.png"/><Relationship Id="rId1" Type="http://schemas.openxmlformats.org/officeDocument/2006/relationships/slideLayout" Target="../slideLayouts/slideLayout1.xml"/><Relationship Id="rId4" Type="http://schemas.openxmlformats.org/officeDocument/2006/relationships/image" Target="../media/image9.png"/></Relationships>
</file>

<file path=ppt/slides/_rels/slide6.xml.rels><?xml version="1.0" encoding="UTF-8" standalone="yes"?>
<Relationships xmlns="http://schemas.openxmlformats.org/package/2006/relationships"><Relationship Id="rId3" Type="http://schemas.openxmlformats.org/officeDocument/2006/relationships/image" Target="../media/image8.svg"/><Relationship Id="rId2" Type="http://schemas.openxmlformats.org/officeDocument/2006/relationships/image" Target="../media/image7.png"/><Relationship Id="rId1" Type="http://schemas.openxmlformats.org/officeDocument/2006/relationships/slideLayout" Target="../slideLayouts/slideLayout1.xml"/><Relationship Id="rId4" Type="http://schemas.openxmlformats.org/officeDocument/2006/relationships/image" Target="../media/image10.png"/></Relationships>
</file>

<file path=ppt/slides/_rels/slide7.xml.rels><?xml version="1.0" encoding="UTF-8" standalone="yes"?>
<Relationships xmlns="http://schemas.openxmlformats.org/package/2006/relationships"><Relationship Id="rId3" Type="http://schemas.openxmlformats.org/officeDocument/2006/relationships/image" Target="../media/image8.svg"/><Relationship Id="rId2" Type="http://schemas.openxmlformats.org/officeDocument/2006/relationships/image" Target="../media/image7.png"/><Relationship Id="rId1" Type="http://schemas.openxmlformats.org/officeDocument/2006/relationships/slideLayout" Target="../slideLayouts/slideLayout1.xml"/><Relationship Id="rId4" Type="http://schemas.openxmlformats.org/officeDocument/2006/relationships/image" Target="../media/image11.png"/></Relationships>
</file>

<file path=ppt/slides/_rels/slide8.xml.rels><?xml version="1.0" encoding="UTF-8" standalone="yes"?>
<Relationships xmlns="http://schemas.openxmlformats.org/package/2006/relationships"><Relationship Id="rId3" Type="http://schemas.openxmlformats.org/officeDocument/2006/relationships/image" Target="../media/image8.svg"/><Relationship Id="rId2" Type="http://schemas.openxmlformats.org/officeDocument/2006/relationships/image" Target="../media/image7.png"/><Relationship Id="rId1" Type="http://schemas.openxmlformats.org/officeDocument/2006/relationships/slideLayout" Target="../slideLayouts/slideLayout1.xml"/><Relationship Id="rId5" Type="http://schemas.openxmlformats.org/officeDocument/2006/relationships/image" Target="../media/image13.png"/><Relationship Id="rId4" Type="http://schemas.openxmlformats.org/officeDocument/2006/relationships/image" Target="../media/image12.png"/></Relationships>
</file>

<file path=ppt/slides/_rels/slide9.xml.rels><?xml version="1.0" encoding="UTF-8" standalone="yes"?>
<Relationships xmlns="http://schemas.openxmlformats.org/package/2006/relationships"><Relationship Id="rId3" Type="http://schemas.openxmlformats.org/officeDocument/2006/relationships/image" Target="../media/image8.svg"/><Relationship Id="rId2" Type="http://schemas.openxmlformats.org/officeDocument/2006/relationships/image" Target="../media/image7.png"/><Relationship Id="rId1" Type="http://schemas.openxmlformats.org/officeDocument/2006/relationships/slideLayout" Target="../slideLayouts/slideLayout1.xml"/><Relationship Id="rId4" Type="http://schemas.openxmlformats.org/officeDocument/2006/relationships/image" Target="../media/image14.png"/></Relationships>
</file>

<file path=ppt/slides/_rels/slide10.xml.rels><?xml version="1.0" encoding="UTF-8" standalone="yes"?>
<Relationships xmlns="http://schemas.openxmlformats.org/package/2006/relationships"><Relationship Id="rId3" Type="http://schemas.openxmlformats.org/officeDocument/2006/relationships/image" Target="../media/image8.svg"/><Relationship Id="rId2" Type="http://schemas.openxmlformats.org/officeDocument/2006/relationships/image" Target="../media/image7.png"/><Relationship Id="rId1" Type="http://schemas.openxmlformats.org/officeDocument/2006/relationships/slideLayout" Target="../slideLayouts/slideLayout1.xml"/><Relationship Id="rId5" Type="http://schemas.openxmlformats.org/officeDocument/2006/relationships/image" Target="../media/image16.png"/><Relationship Id="rId4" Type="http://schemas.openxmlformats.org/officeDocument/2006/relationships/image" Target="../media/image15.png"/></Relationships>
</file>

<file path=ppt/slides/_rels/slide11.xml.rels><?xml version="1.0" encoding="UTF-8" standalone="yes"?>
<Relationships xmlns="http://schemas.openxmlformats.org/package/2006/relationships"><Relationship Id="rId3" Type="http://schemas.openxmlformats.org/officeDocument/2006/relationships/image" Target="../media/image18.svg"/><Relationship Id="rId2" Type="http://schemas.openxmlformats.org/officeDocument/2006/relationships/image" Target="../media/image17.png"/><Relationship Id="rId1" Type="http://schemas.openxmlformats.org/officeDocument/2006/relationships/slideLayout" Target="../slideLayouts/slideLayout1.xml"/><Relationship Id="rId4" Type="http://schemas.openxmlformats.org/officeDocument/2006/relationships/image" Target="../media/image19.png"/></Relationships>
</file>

<file path=ppt/slides/_rels/slide12.xml.rels><?xml version="1.0" encoding="UTF-8" standalone="yes"?>
<Relationships xmlns="http://schemas.openxmlformats.org/package/2006/relationships"><Relationship Id="rId3" Type="http://schemas.openxmlformats.org/officeDocument/2006/relationships/image" Target="../media/image18.svg"/><Relationship Id="rId2" Type="http://schemas.openxmlformats.org/officeDocument/2006/relationships/image" Target="../media/image17.png"/><Relationship Id="rId1" Type="http://schemas.openxmlformats.org/officeDocument/2006/relationships/slideLayout" Target="../slideLayouts/slideLayout1.xml"/><Relationship Id="rId5" Type="http://schemas.openxmlformats.org/officeDocument/2006/relationships/image" Target="../media/image21.png"/><Relationship Id="rId4" Type="http://schemas.openxmlformats.org/officeDocument/2006/relationships/image" Target="../media/image20.png"/></Relationships>
</file>

<file path=ppt/slides/_rels/slide13.xml.rels><?xml version="1.0" encoding="UTF-8" standalone="yes"?>
<Relationships xmlns="http://schemas.openxmlformats.org/package/2006/relationships"><Relationship Id="rId3" Type="http://schemas.openxmlformats.org/officeDocument/2006/relationships/image" Target="../media/image18.svg"/><Relationship Id="rId2" Type="http://schemas.openxmlformats.org/officeDocument/2006/relationships/image" Target="../media/image17.png"/><Relationship Id="rId1" Type="http://schemas.openxmlformats.org/officeDocument/2006/relationships/slideLayout" Target="../slideLayouts/slideLayout1.xml"/><Relationship Id="rId5" Type="http://schemas.openxmlformats.org/officeDocument/2006/relationships/image" Target="../media/image22.png"/><Relationship Id="rId4" Type="http://schemas.openxmlformats.org/officeDocument/2006/relationships/image" Target="../media/image20.png"/></Relationships>
</file>

<file path=ppt/slides/_rels/slide14.xml.rels><?xml version="1.0" encoding="UTF-8" standalone="yes"?>
<Relationships xmlns="http://schemas.openxmlformats.org/package/2006/relationships"><Relationship Id="rId3" Type="http://schemas.openxmlformats.org/officeDocument/2006/relationships/image" Target="../media/image18.svg"/><Relationship Id="rId2" Type="http://schemas.openxmlformats.org/officeDocument/2006/relationships/image" Target="../media/image17.png"/><Relationship Id="rId1" Type="http://schemas.openxmlformats.org/officeDocument/2006/relationships/slideLayout" Target="../slideLayouts/slideLayout1.xml"/><Relationship Id="rId6" Type="http://schemas.openxmlformats.org/officeDocument/2006/relationships/image" Target="../media/image25.png"/><Relationship Id="rId5" Type="http://schemas.openxmlformats.org/officeDocument/2006/relationships/image" Target="../media/image24.png"/><Relationship Id="rId4" Type="http://schemas.openxmlformats.org/officeDocument/2006/relationships/image" Target="../media/image23.png"/></Relationships>
</file>

<file path=ppt/slides/_rels/slide15.xml.rels><?xml version="1.0" encoding="UTF-8" standalone="yes"?>
<Relationships xmlns="http://schemas.openxmlformats.org/package/2006/relationships"><Relationship Id="rId3" Type="http://schemas.openxmlformats.org/officeDocument/2006/relationships/image" Target="../media/image18.svg"/><Relationship Id="rId2" Type="http://schemas.openxmlformats.org/officeDocument/2006/relationships/image" Target="../media/image17.png"/><Relationship Id="rId1" Type="http://schemas.openxmlformats.org/officeDocument/2006/relationships/slideLayout" Target="../slideLayouts/slideLayout1.xml"/><Relationship Id="rId4" Type="http://schemas.openxmlformats.org/officeDocument/2006/relationships/image" Target="../media/image26.png"/></Relationships>
</file>

<file path=ppt/slides/_rels/slide16.xml.rels><?xml version="1.0" encoding="UTF-8" standalone="yes"?>
<Relationships xmlns="http://schemas.openxmlformats.org/package/2006/relationships"><Relationship Id="rId3" Type="http://schemas.openxmlformats.org/officeDocument/2006/relationships/image" Target="../media/image18.svg"/><Relationship Id="rId2" Type="http://schemas.openxmlformats.org/officeDocument/2006/relationships/image" Target="../media/image17.png"/><Relationship Id="rId1" Type="http://schemas.openxmlformats.org/officeDocument/2006/relationships/slideLayout" Target="../slideLayouts/slideLayout1.xml"/><Relationship Id="rId4" Type="http://schemas.openxmlformats.org/officeDocument/2006/relationships/image" Target="../media/image27.png"/></Relationships>
</file>

<file path=ppt/slides/_rels/slide17.xml.rels><?xml version="1.0" encoding="UTF-8" standalone="yes"?>
<Relationships xmlns="http://schemas.openxmlformats.org/package/2006/relationships"><Relationship Id="rId3" Type="http://schemas.openxmlformats.org/officeDocument/2006/relationships/image" Target="../media/image18.svg"/><Relationship Id="rId2" Type="http://schemas.openxmlformats.org/officeDocument/2006/relationships/image" Target="../media/image17.png"/><Relationship Id="rId1" Type="http://schemas.openxmlformats.org/officeDocument/2006/relationships/slideLayout" Target="../slideLayouts/slideLayout1.xml"/><Relationship Id="rId4" Type="http://schemas.openxmlformats.org/officeDocument/2006/relationships/image" Target="../media/image28.png"/></Relationships>
</file>

<file path=ppt/slides/_rels/slide18.xml.rels><?xml version="1.0" encoding="UTF-8" standalone="yes"?>
<Relationships xmlns="http://schemas.openxmlformats.org/package/2006/relationships"><Relationship Id="rId3" Type="http://schemas.openxmlformats.org/officeDocument/2006/relationships/image" Target="../media/image30.svg"/><Relationship Id="rId2" Type="http://schemas.openxmlformats.org/officeDocument/2006/relationships/image" Target="../media/image29.png"/><Relationship Id="rId1" Type="http://schemas.openxmlformats.org/officeDocument/2006/relationships/slideLayout" Target="../slideLayouts/slideLayout1.xml"/><Relationship Id="rId6" Type="http://schemas.openxmlformats.org/officeDocument/2006/relationships/image" Target="../media/image33.png"/><Relationship Id="rId5" Type="http://schemas.openxmlformats.org/officeDocument/2006/relationships/image" Target="../media/image32.png"/><Relationship Id="rId4" Type="http://schemas.openxmlformats.org/officeDocument/2006/relationships/image" Target="../media/image31.png"/></Relationships>
</file>

<file path=ppt/slides/_rels/slide19.xml.rels><?xml version="1.0" encoding="UTF-8" standalone="yes"?>
<Relationships xmlns="http://schemas.openxmlformats.org/package/2006/relationships"><Relationship Id="rId3" Type="http://schemas.openxmlformats.org/officeDocument/2006/relationships/image" Target="../media/image35.svg"/><Relationship Id="rId2" Type="http://schemas.openxmlformats.org/officeDocument/2006/relationships/image" Target="../media/image34.png"/><Relationship Id="rId1" Type="http://schemas.openxmlformats.org/officeDocument/2006/relationships/slideLayout" Target="../slideLayouts/slideLayout1.xml"/><Relationship Id="rId4" Type="http://schemas.openxmlformats.org/officeDocument/2006/relationships/image" Target="../media/image36.jpeg"/></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9" name="Rectangle 18">
            <a:extLst>
              <a:ext uri="{FF2B5EF4-FFF2-40B4-BE49-F238E27FC236}">
                <a16:creationId xmlns:a16="http://schemas.microsoft.com/office/drawing/2014/main" id="{7DA3C418-758E-4180-A5D0-8655D680458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1" name="Rectangle 20">
            <a:extLst>
              <a:ext uri="{FF2B5EF4-FFF2-40B4-BE49-F238E27FC236}">
                <a16:creationId xmlns:a16="http://schemas.microsoft.com/office/drawing/2014/main" id="{28C8EF06-5EC3-4883-AFAF-D74FF46550F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 y="0"/>
            <a:ext cx="5135971" cy="6871648"/>
          </a:xfrm>
          <a:prstGeom prst="rect">
            <a:avLst/>
          </a:prstGeom>
          <a:solidFill>
            <a:srgbClr val="82766A">
              <a:alpha val="15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7" name="Picture 6" descr="A group of men standing in water&#10;&#10;Description automatically generated">
            <a:extLst>
              <a:ext uri="{FF2B5EF4-FFF2-40B4-BE49-F238E27FC236}">
                <a16:creationId xmlns:a16="http://schemas.microsoft.com/office/drawing/2014/main" id="{6259D783-0834-412E-B5A1-ED3FFB9796FD}"/>
              </a:ext>
            </a:extLst>
          </p:cNvPr>
          <p:cNvPicPr>
            <a:picLocks noChangeAspect="1"/>
          </p:cNvPicPr>
          <p:nvPr/>
        </p:nvPicPr>
        <p:blipFill rotWithShape="1">
          <a:blip r:embed="rId2">
            <a:extLst>
              <a:ext uri="{28A0092B-C50C-407E-A947-70E740481C1C}">
                <a14:useLocalDpi xmlns:a14="http://schemas.microsoft.com/office/drawing/2010/main" val="0"/>
              </a:ext>
            </a:extLst>
          </a:blip>
          <a:srcRect l="11710" r="12203"/>
          <a:stretch/>
        </p:blipFill>
        <p:spPr>
          <a:xfrm>
            <a:off x="2915455" y="10"/>
            <a:ext cx="9276545" cy="6857990"/>
          </a:xfrm>
          <a:custGeom>
            <a:avLst/>
            <a:gdLst/>
            <a:ahLst/>
            <a:cxnLst/>
            <a:rect l="l" t="t" r="r" b="b"/>
            <a:pathLst>
              <a:path w="9276545" h="6871647">
                <a:moveTo>
                  <a:pt x="9276545" y="0"/>
                </a:moveTo>
                <a:lnTo>
                  <a:pt x="9276545" y="6858000"/>
                </a:lnTo>
                <a:lnTo>
                  <a:pt x="1546051" y="6871647"/>
                </a:lnTo>
                <a:lnTo>
                  <a:pt x="1535751" y="6828910"/>
                </a:lnTo>
                <a:cubicBezTo>
                  <a:pt x="1530460" y="6775140"/>
                  <a:pt x="1515370" y="6618042"/>
                  <a:pt x="1514301" y="6549029"/>
                </a:cubicBezTo>
                <a:cubicBezTo>
                  <a:pt x="1518045" y="6491396"/>
                  <a:pt x="1528503" y="6450608"/>
                  <a:pt x="1529339" y="6414828"/>
                </a:cubicBezTo>
                <a:cubicBezTo>
                  <a:pt x="1525062" y="6359280"/>
                  <a:pt x="1502062" y="6307149"/>
                  <a:pt x="1493941" y="6268848"/>
                </a:cubicBezTo>
                <a:cubicBezTo>
                  <a:pt x="1502669" y="6254191"/>
                  <a:pt x="1469920" y="6200171"/>
                  <a:pt x="1480613" y="6185025"/>
                </a:cubicBezTo>
                <a:cubicBezTo>
                  <a:pt x="1481020" y="6164522"/>
                  <a:pt x="1458164" y="6060790"/>
                  <a:pt x="1443364" y="6018360"/>
                </a:cubicBezTo>
                <a:cubicBezTo>
                  <a:pt x="1426694" y="5970758"/>
                  <a:pt x="1390307" y="5920074"/>
                  <a:pt x="1380584" y="5899407"/>
                </a:cubicBezTo>
                <a:cubicBezTo>
                  <a:pt x="1370860" y="5878740"/>
                  <a:pt x="1392244" y="5920877"/>
                  <a:pt x="1385023" y="5894356"/>
                </a:cubicBezTo>
                <a:cubicBezTo>
                  <a:pt x="1377800" y="5867835"/>
                  <a:pt x="1345702" y="5770498"/>
                  <a:pt x="1337254" y="5740279"/>
                </a:cubicBezTo>
                <a:cubicBezTo>
                  <a:pt x="1353956" y="5738860"/>
                  <a:pt x="1323673" y="5722040"/>
                  <a:pt x="1334321" y="5713042"/>
                </a:cubicBezTo>
                <a:cubicBezTo>
                  <a:pt x="1343675" y="5706701"/>
                  <a:pt x="1336672" y="5700118"/>
                  <a:pt x="1335877" y="5692870"/>
                </a:cubicBezTo>
                <a:cubicBezTo>
                  <a:pt x="1343201" y="5683812"/>
                  <a:pt x="1329617" y="5652064"/>
                  <a:pt x="1319978" y="5643427"/>
                </a:cubicBezTo>
                <a:cubicBezTo>
                  <a:pt x="1286551" y="5622177"/>
                  <a:pt x="1310947" y="5579803"/>
                  <a:pt x="1285321" y="5562271"/>
                </a:cubicBezTo>
                <a:cubicBezTo>
                  <a:pt x="1281540" y="5556238"/>
                  <a:pt x="1279983" y="5550455"/>
                  <a:pt x="1279815" y="5544867"/>
                </a:cubicBezTo>
                <a:lnTo>
                  <a:pt x="1282507" y="5529404"/>
                </a:lnTo>
                <a:lnTo>
                  <a:pt x="1289604" y="5525378"/>
                </a:lnTo>
                <a:lnTo>
                  <a:pt x="1287766" y="5515726"/>
                </a:lnTo>
                <a:lnTo>
                  <a:pt x="1288829" y="5513051"/>
                </a:lnTo>
                <a:cubicBezTo>
                  <a:pt x="1290896" y="5507946"/>
                  <a:pt x="1292688" y="5502897"/>
                  <a:pt x="1293373" y="5497833"/>
                </a:cubicBezTo>
                <a:cubicBezTo>
                  <a:pt x="1288690" y="5483829"/>
                  <a:pt x="1272696" y="5459278"/>
                  <a:pt x="1260736" y="5429027"/>
                </a:cubicBezTo>
                <a:cubicBezTo>
                  <a:pt x="1238579" y="5396416"/>
                  <a:pt x="1238884" y="5351600"/>
                  <a:pt x="1221610" y="5316328"/>
                </a:cubicBezTo>
                <a:lnTo>
                  <a:pt x="1216099" y="5309330"/>
                </a:lnTo>
                <a:lnTo>
                  <a:pt x="1217278" y="5279477"/>
                </a:lnTo>
                <a:cubicBezTo>
                  <a:pt x="1221588" y="5274318"/>
                  <a:pt x="1222716" y="5266940"/>
                  <a:pt x="1218469" y="5260597"/>
                </a:cubicBezTo>
                <a:lnTo>
                  <a:pt x="1206220" y="5152555"/>
                </a:lnTo>
                <a:cubicBezTo>
                  <a:pt x="1205294" y="5116878"/>
                  <a:pt x="1196908" y="5101727"/>
                  <a:pt x="1212921" y="5046536"/>
                </a:cubicBezTo>
                <a:cubicBezTo>
                  <a:pt x="1234138" y="4987918"/>
                  <a:pt x="1204801" y="4903116"/>
                  <a:pt x="1212183" y="4837345"/>
                </a:cubicBezTo>
                <a:cubicBezTo>
                  <a:pt x="1183151" y="4802424"/>
                  <a:pt x="1209228" y="4821062"/>
                  <a:pt x="1202048" y="4784195"/>
                </a:cubicBezTo>
                <a:cubicBezTo>
                  <a:pt x="1202483" y="4760878"/>
                  <a:pt x="1202919" y="4737561"/>
                  <a:pt x="1203354" y="4714245"/>
                </a:cubicBezTo>
                <a:lnTo>
                  <a:pt x="1201502" y="4700836"/>
                </a:lnTo>
                <a:lnTo>
                  <a:pt x="1194919" y="4697224"/>
                </a:lnTo>
                <a:lnTo>
                  <a:pt x="1187792" y="4677162"/>
                </a:lnTo>
                <a:cubicBezTo>
                  <a:pt x="1186060" y="4669625"/>
                  <a:pt x="1185291" y="4661478"/>
                  <a:pt x="1186080" y="4652429"/>
                </a:cubicBezTo>
                <a:cubicBezTo>
                  <a:pt x="1199189" y="4622456"/>
                  <a:pt x="1167081" y="4571771"/>
                  <a:pt x="1184722" y="4534840"/>
                </a:cubicBezTo>
                <a:cubicBezTo>
                  <a:pt x="1182407" y="4499077"/>
                  <a:pt x="1175424" y="4460227"/>
                  <a:pt x="1172188" y="4437851"/>
                </a:cubicBezTo>
                <a:cubicBezTo>
                  <a:pt x="1161331" y="4428466"/>
                  <a:pt x="1178123" y="4398274"/>
                  <a:pt x="1165306" y="4400581"/>
                </a:cubicBezTo>
                <a:cubicBezTo>
                  <a:pt x="1171061" y="4389819"/>
                  <a:pt x="1173552" y="4346771"/>
                  <a:pt x="1168602" y="4335651"/>
                </a:cubicBezTo>
                <a:lnTo>
                  <a:pt x="1178384" y="4280215"/>
                </a:lnTo>
                <a:lnTo>
                  <a:pt x="1177294" y="4274660"/>
                </a:lnTo>
                <a:cubicBezTo>
                  <a:pt x="1177138" y="4268882"/>
                  <a:pt x="1177520" y="4251103"/>
                  <a:pt x="1177448" y="4245552"/>
                </a:cubicBezTo>
                <a:cubicBezTo>
                  <a:pt x="1177252" y="4244155"/>
                  <a:pt x="1177058" y="4242757"/>
                  <a:pt x="1176863" y="4241361"/>
                </a:cubicBezTo>
                <a:lnTo>
                  <a:pt x="1162386" y="4207167"/>
                </a:lnTo>
                <a:cubicBezTo>
                  <a:pt x="1162950" y="4202536"/>
                  <a:pt x="1174655" y="4199565"/>
                  <a:pt x="1174343" y="4192380"/>
                </a:cubicBezTo>
                <a:lnTo>
                  <a:pt x="1160516" y="4164062"/>
                </a:lnTo>
                <a:lnTo>
                  <a:pt x="1161365" y="4158623"/>
                </a:lnTo>
                <a:lnTo>
                  <a:pt x="1144878" y="4076261"/>
                </a:lnTo>
                <a:lnTo>
                  <a:pt x="1123687" y="4005692"/>
                </a:lnTo>
                <a:lnTo>
                  <a:pt x="1096720" y="3754257"/>
                </a:lnTo>
                <a:cubicBezTo>
                  <a:pt x="1083618" y="3639924"/>
                  <a:pt x="1064313" y="3636659"/>
                  <a:pt x="1047682" y="3517638"/>
                </a:cubicBezTo>
                <a:cubicBezTo>
                  <a:pt x="1048550" y="3477187"/>
                  <a:pt x="1049418" y="3436735"/>
                  <a:pt x="1050285" y="3396284"/>
                </a:cubicBezTo>
                <a:lnTo>
                  <a:pt x="1030166" y="3320814"/>
                </a:lnTo>
                <a:lnTo>
                  <a:pt x="1034128" y="3260443"/>
                </a:lnTo>
                <a:lnTo>
                  <a:pt x="1007751" y="3198916"/>
                </a:lnTo>
                <a:cubicBezTo>
                  <a:pt x="1003323" y="3193074"/>
                  <a:pt x="1001150" y="3187393"/>
                  <a:pt x="1000384" y="3181839"/>
                </a:cubicBezTo>
                <a:cubicBezTo>
                  <a:pt x="1000734" y="3176675"/>
                  <a:pt x="1001085" y="3171511"/>
                  <a:pt x="1001435" y="3166346"/>
                </a:cubicBezTo>
                <a:lnTo>
                  <a:pt x="968918" y="3112638"/>
                </a:lnTo>
                <a:cubicBezTo>
                  <a:pt x="957125" y="3092489"/>
                  <a:pt x="955617" y="3065232"/>
                  <a:pt x="934483" y="3031628"/>
                </a:cubicBezTo>
                <a:cubicBezTo>
                  <a:pt x="914631" y="2997037"/>
                  <a:pt x="908933" y="3005661"/>
                  <a:pt x="879229" y="2948196"/>
                </a:cubicBezTo>
                <a:cubicBezTo>
                  <a:pt x="850845" y="2897154"/>
                  <a:pt x="820829" y="2806798"/>
                  <a:pt x="798666" y="2761198"/>
                </a:cubicBezTo>
                <a:cubicBezTo>
                  <a:pt x="773970" y="2714562"/>
                  <a:pt x="758278" y="2715446"/>
                  <a:pt x="746962" y="2694939"/>
                </a:cubicBezTo>
                <a:lnTo>
                  <a:pt x="712796" y="2614779"/>
                </a:lnTo>
                <a:lnTo>
                  <a:pt x="697701" y="2600020"/>
                </a:lnTo>
                <a:cubicBezTo>
                  <a:pt x="697743" y="2598787"/>
                  <a:pt x="697784" y="2597555"/>
                  <a:pt x="697823" y="2596321"/>
                </a:cubicBezTo>
                <a:lnTo>
                  <a:pt x="679645" y="2572602"/>
                </a:lnTo>
                <a:lnTo>
                  <a:pt x="680789" y="2571831"/>
                </a:lnTo>
                <a:cubicBezTo>
                  <a:pt x="682946" y="2569560"/>
                  <a:pt x="683757" y="2566863"/>
                  <a:pt x="681771" y="2563200"/>
                </a:cubicBezTo>
                <a:cubicBezTo>
                  <a:pt x="705290" y="2562299"/>
                  <a:pt x="688388" y="2558438"/>
                  <a:pt x="680456" y="2547723"/>
                </a:cubicBezTo>
                <a:cubicBezTo>
                  <a:pt x="679482" y="2534148"/>
                  <a:pt x="677183" y="2493617"/>
                  <a:pt x="675922" y="2481749"/>
                </a:cubicBezTo>
                <a:lnTo>
                  <a:pt x="672894" y="2476509"/>
                </a:lnTo>
                <a:lnTo>
                  <a:pt x="673143" y="2476297"/>
                </a:lnTo>
                <a:cubicBezTo>
                  <a:pt x="673152" y="2474932"/>
                  <a:pt x="672405" y="2473126"/>
                  <a:pt x="670567" y="2470561"/>
                </a:cubicBezTo>
                <a:lnTo>
                  <a:pt x="667369" y="2466951"/>
                </a:lnTo>
                <a:lnTo>
                  <a:pt x="661495" y="2456785"/>
                </a:lnTo>
                <a:cubicBezTo>
                  <a:pt x="661510" y="2455387"/>
                  <a:pt x="661525" y="2453987"/>
                  <a:pt x="661540" y="2452588"/>
                </a:cubicBezTo>
                <a:lnTo>
                  <a:pt x="664540" y="2449913"/>
                </a:lnTo>
                <a:lnTo>
                  <a:pt x="663581" y="2449129"/>
                </a:lnTo>
                <a:cubicBezTo>
                  <a:pt x="653014" y="2444453"/>
                  <a:pt x="642406" y="2445872"/>
                  <a:pt x="663129" y="2426579"/>
                </a:cubicBezTo>
                <a:cubicBezTo>
                  <a:pt x="643271" y="2414167"/>
                  <a:pt x="657229" y="2404769"/>
                  <a:pt x="650205" y="2379928"/>
                </a:cubicBezTo>
                <a:cubicBezTo>
                  <a:pt x="634911" y="2374359"/>
                  <a:pt x="634260" y="2365346"/>
                  <a:pt x="638008" y="2354824"/>
                </a:cubicBezTo>
                <a:cubicBezTo>
                  <a:pt x="621083" y="2334576"/>
                  <a:pt x="620949" y="2310146"/>
                  <a:pt x="609851" y="2284299"/>
                </a:cubicBezTo>
                <a:lnTo>
                  <a:pt x="585585" y="2155739"/>
                </a:lnTo>
                <a:lnTo>
                  <a:pt x="581391" y="2152892"/>
                </a:lnTo>
                <a:cubicBezTo>
                  <a:pt x="578821" y="2150768"/>
                  <a:pt x="577525" y="2149149"/>
                  <a:pt x="577083" y="2147807"/>
                </a:cubicBezTo>
                <a:lnTo>
                  <a:pt x="577251" y="2147544"/>
                </a:lnTo>
                <a:lnTo>
                  <a:pt x="546845" y="2085601"/>
                </a:lnTo>
                <a:cubicBezTo>
                  <a:pt x="538270" y="2073917"/>
                  <a:pt x="486356" y="1955894"/>
                  <a:pt x="470837" y="1931362"/>
                </a:cubicBezTo>
                <a:lnTo>
                  <a:pt x="428154" y="1657167"/>
                </a:lnTo>
                <a:lnTo>
                  <a:pt x="392797" y="1510175"/>
                </a:lnTo>
                <a:cubicBezTo>
                  <a:pt x="380165" y="1504446"/>
                  <a:pt x="369910" y="1451095"/>
                  <a:pt x="372847" y="1440507"/>
                </a:cubicBezTo>
                <a:cubicBezTo>
                  <a:pt x="369015" y="1433783"/>
                  <a:pt x="338503" y="1376212"/>
                  <a:pt x="344479" y="1367690"/>
                </a:cubicBezTo>
                <a:cubicBezTo>
                  <a:pt x="332264" y="1342150"/>
                  <a:pt x="321736" y="1310521"/>
                  <a:pt x="299558" y="1287266"/>
                </a:cubicBezTo>
                <a:cubicBezTo>
                  <a:pt x="277380" y="1264010"/>
                  <a:pt x="259203" y="1269909"/>
                  <a:pt x="243216" y="1249403"/>
                </a:cubicBezTo>
                <a:cubicBezTo>
                  <a:pt x="227230" y="1228898"/>
                  <a:pt x="218454" y="1166841"/>
                  <a:pt x="203639" y="1164232"/>
                </a:cubicBezTo>
                <a:cubicBezTo>
                  <a:pt x="192352" y="1144923"/>
                  <a:pt x="198158" y="1133798"/>
                  <a:pt x="169195" y="1087898"/>
                </a:cubicBezTo>
                <a:cubicBezTo>
                  <a:pt x="139228" y="1002950"/>
                  <a:pt x="140891" y="969630"/>
                  <a:pt x="98775" y="910071"/>
                </a:cubicBezTo>
                <a:cubicBezTo>
                  <a:pt x="45025" y="831068"/>
                  <a:pt x="34038" y="817468"/>
                  <a:pt x="43820" y="712632"/>
                </a:cubicBezTo>
                <a:cubicBezTo>
                  <a:pt x="34816" y="659496"/>
                  <a:pt x="43273" y="613587"/>
                  <a:pt x="44748" y="591246"/>
                </a:cubicBezTo>
                <a:lnTo>
                  <a:pt x="36767" y="546725"/>
                </a:lnTo>
                <a:cubicBezTo>
                  <a:pt x="36093" y="528360"/>
                  <a:pt x="35418" y="509996"/>
                  <a:pt x="34744" y="491632"/>
                </a:cubicBezTo>
                <a:cubicBezTo>
                  <a:pt x="34670" y="458441"/>
                  <a:pt x="29296" y="473054"/>
                  <a:pt x="29222" y="439863"/>
                </a:cubicBezTo>
                <a:cubicBezTo>
                  <a:pt x="29152" y="439762"/>
                  <a:pt x="2578" y="397168"/>
                  <a:pt x="2507" y="397065"/>
                </a:cubicBezTo>
                <a:cubicBezTo>
                  <a:pt x="-7796" y="385479"/>
                  <a:pt x="17492" y="336832"/>
                  <a:pt x="9810" y="317232"/>
                </a:cubicBezTo>
                <a:lnTo>
                  <a:pt x="25323" y="268841"/>
                </a:lnTo>
                <a:cubicBezTo>
                  <a:pt x="20582" y="241406"/>
                  <a:pt x="55391" y="238509"/>
                  <a:pt x="50278" y="195107"/>
                </a:cubicBezTo>
                <a:cubicBezTo>
                  <a:pt x="49891" y="157638"/>
                  <a:pt x="41873" y="124837"/>
                  <a:pt x="47653" y="93413"/>
                </a:cubicBezTo>
                <a:cubicBezTo>
                  <a:pt x="41389" y="80245"/>
                  <a:pt x="38874" y="67990"/>
                  <a:pt x="48323" y="56668"/>
                </a:cubicBezTo>
                <a:cubicBezTo>
                  <a:pt x="46028" y="30349"/>
                  <a:pt x="37896" y="18658"/>
                  <a:pt x="38423" y="5323"/>
                </a:cubicBezTo>
                <a:lnTo>
                  <a:pt x="39875" y="1"/>
                </a:lnTo>
                <a:close/>
              </a:path>
            </a:pathLst>
          </a:custGeom>
        </p:spPr>
      </p:pic>
      <p:sp>
        <p:nvSpPr>
          <p:cNvPr id="13" name="TextBox 12">
            <a:extLst>
              <a:ext uri="{FF2B5EF4-FFF2-40B4-BE49-F238E27FC236}">
                <a16:creationId xmlns:a16="http://schemas.microsoft.com/office/drawing/2014/main" id="{47D2261E-F0DF-4595-BC9E-5EDBF799A077}"/>
              </a:ext>
            </a:extLst>
          </p:cNvPr>
          <p:cNvSpPr txBox="1"/>
          <p:nvPr/>
        </p:nvSpPr>
        <p:spPr>
          <a:xfrm>
            <a:off x="519675" y="3071029"/>
            <a:ext cx="2930715" cy="1200329"/>
          </a:xfrm>
          <a:prstGeom prst="rect">
            <a:avLst/>
          </a:prstGeom>
          <a:solidFill>
            <a:schemeClr val="accent5">
              <a:lumMod val="20000"/>
              <a:lumOff val="80000"/>
            </a:schemeClr>
          </a:solidFill>
          <a:ln>
            <a:solidFill>
              <a:schemeClr val="tx1"/>
            </a:solidFill>
          </a:ln>
          <a:effectLst>
            <a:innerShdw blurRad="114300">
              <a:prstClr val="black"/>
            </a:innerShdw>
          </a:effectLst>
        </p:spPr>
        <p:txBody>
          <a:bodyPr wrap="square" rtlCol="0">
            <a:spAutoFit/>
          </a:bodyPr>
          <a:lstStyle/>
          <a:p>
            <a:pPr algn="ctr"/>
            <a:r>
              <a:rPr lang="en-GB" sz="3600" dirty="0"/>
              <a:t>Subject Handbook</a:t>
            </a:r>
          </a:p>
        </p:txBody>
      </p:sp>
      <p:sp>
        <p:nvSpPr>
          <p:cNvPr id="15" name="TextBox 14">
            <a:extLst>
              <a:ext uri="{FF2B5EF4-FFF2-40B4-BE49-F238E27FC236}">
                <a16:creationId xmlns:a16="http://schemas.microsoft.com/office/drawing/2014/main" id="{CAA4881D-4CCB-4663-AE41-0AC1CB916C7E}"/>
              </a:ext>
            </a:extLst>
          </p:cNvPr>
          <p:cNvSpPr txBox="1"/>
          <p:nvPr/>
        </p:nvSpPr>
        <p:spPr>
          <a:xfrm>
            <a:off x="447141" y="5000025"/>
            <a:ext cx="3075781" cy="646331"/>
          </a:xfrm>
          <a:prstGeom prst="rect">
            <a:avLst/>
          </a:prstGeom>
          <a:solidFill>
            <a:schemeClr val="accent5">
              <a:lumMod val="20000"/>
              <a:lumOff val="80000"/>
            </a:schemeClr>
          </a:solidFill>
          <a:ln>
            <a:solidFill>
              <a:schemeClr val="tx1"/>
            </a:solidFill>
          </a:ln>
          <a:effectLst>
            <a:innerShdw blurRad="114300">
              <a:prstClr val="black"/>
            </a:innerShdw>
          </a:effectLst>
        </p:spPr>
        <p:txBody>
          <a:bodyPr wrap="square" rtlCol="0">
            <a:spAutoFit/>
          </a:bodyPr>
          <a:lstStyle/>
          <a:p>
            <a:pPr algn="ctr"/>
            <a:r>
              <a:rPr lang="en-GB" sz="3600" dirty="0"/>
              <a:t>History</a:t>
            </a:r>
          </a:p>
        </p:txBody>
      </p:sp>
      <p:pic>
        <p:nvPicPr>
          <p:cNvPr id="9" name="Graphic 8" descr="Monthly calendar outline">
            <a:extLst>
              <a:ext uri="{FF2B5EF4-FFF2-40B4-BE49-F238E27FC236}">
                <a16:creationId xmlns:a16="http://schemas.microsoft.com/office/drawing/2014/main" id="{5E32D559-3B2A-49A0-A261-EC78AAAA0A9A}"/>
              </a:ext>
            </a:extLst>
          </p:cNvPr>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1105729" y="1335932"/>
            <a:ext cx="1495429" cy="1495429"/>
          </a:xfrm>
          <a:prstGeom prst="rect">
            <a:avLst/>
          </a:prstGeom>
        </p:spPr>
      </p:pic>
    </p:spTree>
    <p:extLst>
      <p:ext uri="{BB962C8B-B14F-4D97-AF65-F5344CB8AC3E}">
        <p14:creationId xmlns:p14="http://schemas.microsoft.com/office/powerpoint/2010/main" val="84481248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0F17D85B-957E-4E41-A065-73DEF7442967}"/>
              </a:ext>
            </a:extLst>
          </p:cNvPr>
          <p:cNvSpPr txBox="1"/>
          <p:nvPr/>
        </p:nvSpPr>
        <p:spPr>
          <a:xfrm>
            <a:off x="1590675" y="14074"/>
            <a:ext cx="8839200" cy="646331"/>
          </a:xfrm>
          <a:prstGeom prst="rect">
            <a:avLst/>
          </a:prstGeom>
          <a:solidFill>
            <a:schemeClr val="accent5">
              <a:lumMod val="20000"/>
              <a:lumOff val="80000"/>
            </a:schemeClr>
          </a:solidFill>
          <a:ln>
            <a:solidFill>
              <a:schemeClr val="tx1"/>
            </a:solidFill>
          </a:ln>
          <a:effectLst>
            <a:innerShdw blurRad="114300">
              <a:prstClr val="black"/>
            </a:innerShdw>
          </a:effectLst>
        </p:spPr>
        <p:txBody>
          <a:bodyPr wrap="square" rtlCol="0">
            <a:spAutoFit/>
          </a:bodyPr>
          <a:lstStyle/>
          <a:p>
            <a:pPr algn="ctr"/>
            <a:r>
              <a:rPr lang="en-GB" sz="3600" b="1" u="sng" dirty="0"/>
              <a:t>Our History Curriculum</a:t>
            </a:r>
          </a:p>
        </p:txBody>
      </p:sp>
      <p:sp>
        <p:nvSpPr>
          <p:cNvPr id="7" name="TextBox 6">
            <a:extLst>
              <a:ext uri="{FF2B5EF4-FFF2-40B4-BE49-F238E27FC236}">
                <a16:creationId xmlns:a16="http://schemas.microsoft.com/office/drawing/2014/main" id="{D0983F7D-AC2C-4FC7-9636-AF38BDD06666}"/>
              </a:ext>
            </a:extLst>
          </p:cNvPr>
          <p:cNvSpPr txBox="1"/>
          <p:nvPr/>
        </p:nvSpPr>
        <p:spPr>
          <a:xfrm>
            <a:off x="5153027" y="824403"/>
            <a:ext cx="1885950" cy="646331"/>
          </a:xfrm>
          <a:prstGeom prst="rect">
            <a:avLst/>
          </a:prstGeom>
          <a:solidFill>
            <a:schemeClr val="accent5">
              <a:lumMod val="20000"/>
              <a:lumOff val="80000"/>
            </a:schemeClr>
          </a:solidFill>
          <a:ln>
            <a:solidFill>
              <a:schemeClr val="tx1"/>
            </a:solidFill>
          </a:ln>
          <a:effectLst>
            <a:innerShdw blurRad="114300">
              <a:prstClr val="black"/>
            </a:innerShdw>
          </a:effectLst>
        </p:spPr>
        <p:txBody>
          <a:bodyPr wrap="square" rtlCol="0">
            <a:spAutoFit/>
          </a:bodyPr>
          <a:lstStyle/>
          <a:p>
            <a:r>
              <a:rPr lang="en-GB" sz="3600" b="1" u="sng" dirty="0"/>
              <a:t>Intent</a:t>
            </a:r>
            <a:endParaRPr lang="en-GB" sz="3600" dirty="0"/>
          </a:p>
        </p:txBody>
      </p:sp>
      <p:sp>
        <p:nvSpPr>
          <p:cNvPr id="10" name="TextBox 9">
            <a:extLst>
              <a:ext uri="{FF2B5EF4-FFF2-40B4-BE49-F238E27FC236}">
                <a16:creationId xmlns:a16="http://schemas.microsoft.com/office/drawing/2014/main" id="{737BC8CF-04CF-4BD4-98FC-63F100E3637D}"/>
              </a:ext>
            </a:extLst>
          </p:cNvPr>
          <p:cNvSpPr txBox="1"/>
          <p:nvPr/>
        </p:nvSpPr>
        <p:spPr>
          <a:xfrm>
            <a:off x="173524" y="1634732"/>
            <a:ext cx="11844951" cy="4939814"/>
          </a:xfrm>
          <a:prstGeom prst="rect">
            <a:avLst/>
          </a:prstGeom>
          <a:solidFill>
            <a:schemeClr val="accent5">
              <a:lumMod val="20000"/>
              <a:lumOff val="80000"/>
            </a:schemeClr>
          </a:solidFill>
          <a:ln>
            <a:solidFill>
              <a:schemeClr val="tx1"/>
            </a:solidFill>
          </a:ln>
          <a:effectLst>
            <a:innerShdw blurRad="114300">
              <a:prstClr val="black"/>
            </a:innerShdw>
          </a:effectLst>
        </p:spPr>
        <p:txBody>
          <a:bodyPr wrap="square" rtlCol="0">
            <a:spAutoFit/>
          </a:bodyPr>
          <a:lstStyle/>
          <a:p>
            <a:pPr algn="l" rtl="0" fontAlgn="base"/>
            <a:r>
              <a:rPr lang="en-US" sz="1500" b="0" i="0" dirty="0">
                <a:solidFill>
                  <a:srgbClr val="000000"/>
                </a:solidFill>
                <a:effectLst/>
                <a:latin typeface="+mj-lt"/>
              </a:rPr>
              <a:t>At St John’s, we believe that high-quality history lessons inspire children to want to know more about the past and to think and act as historians. By linking learning to a range of topics, children have opportunities to investigate and interpret the past, understand chronology, build an overview of Britain’s past as well as that of the wider world, and to be able to communicate historically. </a:t>
            </a:r>
          </a:p>
          <a:p>
            <a:pPr algn="l" rtl="0" fontAlgn="base"/>
            <a:endParaRPr lang="en-US" sz="1500" dirty="0">
              <a:solidFill>
                <a:srgbClr val="000000"/>
              </a:solidFill>
              <a:latin typeface="+mj-lt"/>
            </a:endParaRPr>
          </a:p>
          <a:p>
            <a:pPr algn="l" rtl="0" fontAlgn="base"/>
            <a:r>
              <a:rPr lang="en-US" sz="1500" b="0" i="0" dirty="0">
                <a:solidFill>
                  <a:srgbClr val="000000"/>
                </a:solidFill>
                <a:effectLst/>
                <a:latin typeface="+mj-lt"/>
              </a:rPr>
              <a:t>To develop the essential characteristics that will help our children become historians, we enable them to:  </a:t>
            </a:r>
          </a:p>
          <a:p>
            <a:pPr algn="l" rtl="0" fontAlgn="base"/>
            <a:r>
              <a:rPr lang="en-US" sz="1500" b="0" i="0" dirty="0">
                <a:solidFill>
                  <a:srgbClr val="000000"/>
                </a:solidFill>
                <a:effectLst/>
                <a:latin typeface="+mj-lt"/>
              </a:rPr>
              <a:t> </a:t>
            </a:r>
          </a:p>
          <a:p>
            <a:pPr algn="l" rtl="0" fontAlgn="base">
              <a:buFont typeface="Arial" panose="020B0604020202020204" pitchFamily="34" charset="0"/>
              <a:buChar char="•"/>
            </a:pPr>
            <a:r>
              <a:rPr lang="en-US" sz="1500" b="0" i="0" dirty="0">
                <a:solidFill>
                  <a:srgbClr val="000000"/>
                </a:solidFill>
                <a:effectLst/>
                <a:latin typeface="+mj-lt"/>
              </a:rPr>
              <a:t>Learn about what a historian does, looking at basic sources and simplified perspectives to develop an appreciation and understanding of what it means to be a historian; </a:t>
            </a:r>
          </a:p>
          <a:p>
            <a:pPr algn="l" rtl="0" fontAlgn="base">
              <a:buFont typeface="Arial" panose="020B0604020202020204" pitchFamily="34" charset="0"/>
              <a:buChar char="•"/>
            </a:pPr>
            <a:r>
              <a:rPr lang="en-US" sz="1500" b="0" i="0" dirty="0">
                <a:solidFill>
                  <a:srgbClr val="000000"/>
                </a:solidFill>
                <a:effectLst/>
                <a:latin typeface="+mj-lt"/>
              </a:rPr>
              <a:t>Explore the connection between significant events and people and how they have influenced the modern world; </a:t>
            </a:r>
          </a:p>
          <a:p>
            <a:pPr algn="l" rtl="0" fontAlgn="base">
              <a:buFont typeface="Arial" panose="020B0604020202020204" pitchFamily="34" charset="0"/>
              <a:buChar char="•"/>
            </a:pPr>
            <a:r>
              <a:rPr lang="en-US" sz="1500" b="0" i="0" dirty="0">
                <a:solidFill>
                  <a:srgbClr val="000000"/>
                </a:solidFill>
                <a:effectLst/>
                <a:latin typeface="+mj-lt"/>
              </a:rPr>
              <a:t>Have a secure overview of a period, before studying aspects in more depth; </a:t>
            </a:r>
          </a:p>
          <a:p>
            <a:pPr algn="l" rtl="0" fontAlgn="base">
              <a:buFont typeface="Arial" panose="020B0604020202020204" pitchFamily="34" charset="0"/>
              <a:buChar char="•"/>
            </a:pPr>
            <a:r>
              <a:rPr lang="en-US" sz="1500" b="0" i="0" dirty="0">
                <a:solidFill>
                  <a:srgbClr val="000000"/>
                </a:solidFill>
                <a:effectLst/>
                <a:latin typeface="+mj-lt"/>
              </a:rPr>
              <a:t>Have more time to study the period in more detail; </a:t>
            </a:r>
          </a:p>
          <a:p>
            <a:pPr algn="l" rtl="0" fontAlgn="base">
              <a:buFont typeface="Arial" panose="020B0604020202020204" pitchFamily="34" charset="0"/>
              <a:buChar char="•"/>
            </a:pPr>
            <a:r>
              <a:rPr lang="en-US" sz="1500" b="0" i="0" dirty="0">
                <a:solidFill>
                  <a:srgbClr val="000000"/>
                </a:solidFill>
                <a:effectLst/>
                <a:latin typeface="+mj-lt"/>
              </a:rPr>
              <a:t>Develop a solid understanding of the political context of each period as well as studying a wide range of contexts in more depth, including the cultural, social and religious context of the time; </a:t>
            </a:r>
          </a:p>
          <a:p>
            <a:pPr algn="l" rtl="0" fontAlgn="base">
              <a:buFont typeface="Arial" panose="020B0604020202020204" pitchFamily="34" charset="0"/>
              <a:buChar char="•"/>
            </a:pPr>
            <a:r>
              <a:rPr lang="en-US" sz="1500" b="0" i="0" dirty="0">
                <a:solidFill>
                  <a:srgbClr val="000000"/>
                </a:solidFill>
                <a:effectLst/>
                <a:latin typeface="+mj-lt"/>
              </a:rPr>
              <a:t>Understand how the past is constructed and contested; </a:t>
            </a:r>
          </a:p>
          <a:p>
            <a:pPr algn="l" rtl="0" fontAlgn="base">
              <a:buFont typeface="Arial" panose="020B0604020202020204" pitchFamily="34" charset="0"/>
              <a:buChar char="•"/>
            </a:pPr>
            <a:r>
              <a:rPr lang="en-US" sz="1500" b="0" i="0" dirty="0">
                <a:solidFill>
                  <a:srgbClr val="000000"/>
                </a:solidFill>
                <a:effectLst/>
                <a:latin typeface="+mj-lt"/>
              </a:rPr>
              <a:t>Ask perceptive questions, analyse more complex sources and begin to use their knowledge to develop perspective; </a:t>
            </a:r>
          </a:p>
          <a:p>
            <a:pPr algn="l" rtl="0" fontAlgn="base">
              <a:buFont typeface="Arial" panose="020B0604020202020204" pitchFamily="34" charset="0"/>
              <a:buChar char="•"/>
            </a:pPr>
            <a:r>
              <a:rPr lang="en-US" sz="1500" b="0" i="0" dirty="0">
                <a:solidFill>
                  <a:srgbClr val="000000"/>
                </a:solidFill>
                <a:effectLst/>
                <a:latin typeface="+mj-lt"/>
              </a:rPr>
              <a:t>Explore continuity and change, cause and consequence and similarity, difference and significance </a:t>
            </a:r>
          </a:p>
        </p:txBody>
      </p:sp>
      <p:pic>
        <p:nvPicPr>
          <p:cNvPr id="13" name="Graphic 12" descr="Clipboard Checked outline">
            <a:extLst>
              <a:ext uri="{FF2B5EF4-FFF2-40B4-BE49-F238E27FC236}">
                <a16:creationId xmlns:a16="http://schemas.microsoft.com/office/drawing/2014/main" id="{4A830DCE-0350-446B-B841-4C262B1F13F3}"/>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7038977" y="751481"/>
            <a:ext cx="835519" cy="835519"/>
          </a:xfrm>
          <a:prstGeom prst="rect">
            <a:avLst/>
          </a:prstGeom>
        </p:spPr>
      </p:pic>
      <p:pic>
        <p:nvPicPr>
          <p:cNvPr id="6" name="Graphic 5" descr="Monthly calendar outline">
            <a:extLst>
              <a:ext uri="{FF2B5EF4-FFF2-40B4-BE49-F238E27FC236}">
                <a16:creationId xmlns:a16="http://schemas.microsoft.com/office/drawing/2014/main" id="{56CE2701-E62E-46C5-9DEB-1106234341F7}"/>
              </a:ext>
            </a:extLst>
          </p:cNvPr>
          <p:cNvPicPr>
            <a:picLocks noChangeAspect="1"/>
          </p:cNvPicPr>
          <p:nvPr/>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p:blipFill>
        <p:spPr>
          <a:xfrm>
            <a:off x="165200" y="-1220"/>
            <a:ext cx="1164411" cy="1164411"/>
          </a:xfrm>
          <a:prstGeom prst="rect">
            <a:avLst/>
          </a:prstGeom>
        </p:spPr>
      </p:pic>
      <p:pic>
        <p:nvPicPr>
          <p:cNvPr id="8" name="Graphic 7" descr="Monthly calendar outline">
            <a:extLst>
              <a:ext uri="{FF2B5EF4-FFF2-40B4-BE49-F238E27FC236}">
                <a16:creationId xmlns:a16="http://schemas.microsoft.com/office/drawing/2014/main" id="{3CF3FBBE-5701-4863-89DF-131CFE00201A}"/>
              </a:ext>
            </a:extLst>
          </p:cNvPr>
          <p:cNvPicPr>
            <a:picLocks noChangeAspect="1"/>
          </p:cNvPicPr>
          <p:nvPr/>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p:blipFill>
        <p:spPr>
          <a:xfrm>
            <a:off x="10862393" y="0"/>
            <a:ext cx="1164411" cy="1164411"/>
          </a:xfrm>
          <a:prstGeom prst="rect">
            <a:avLst/>
          </a:prstGeom>
        </p:spPr>
      </p:pic>
    </p:spTree>
    <p:extLst>
      <p:ext uri="{BB962C8B-B14F-4D97-AF65-F5344CB8AC3E}">
        <p14:creationId xmlns:p14="http://schemas.microsoft.com/office/powerpoint/2010/main" val="256150874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extBox 7">
            <a:extLst>
              <a:ext uri="{FF2B5EF4-FFF2-40B4-BE49-F238E27FC236}">
                <a16:creationId xmlns:a16="http://schemas.microsoft.com/office/drawing/2014/main" id="{E88A9D4D-2FD0-4FED-8352-82E35BF292B0}"/>
              </a:ext>
            </a:extLst>
          </p:cNvPr>
          <p:cNvSpPr txBox="1"/>
          <p:nvPr/>
        </p:nvSpPr>
        <p:spPr>
          <a:xfrm>
            <a:off x="3648075" y="894777"/>
            <a:ext cx="4724399" cy="646331"/>
          </a:xfrm>
          <a:prstGeom prst="rect">
            <a:avLst/>
          </a:prstGeom>
          <a:solidFill>
            <a:schemeClr val="accent5">
              <a:lumMod val="20000"/>
              <a:lumOff val="80000"/>
            </a:schemeClr>
          </a:solidFill>
          <a:ln>
            <a:solidFill>
              <a:schemeClr val="tx1"/>
            </a:solidFill>
          </a:ln>
          <a:effectLst>
            <a:innerShdw blurRad="114300">
              <a:prstClr val="black"/>
            </a:innerShdw>
          </a:effectLst>
        </p:spPr>
        <p:txBody>
          <a:bodyPr wrap="square" rtlCol="0">
            <a:spAutoFit/>
          </a:bodyPr>
          <a:lstStyle/>
          <a:p>
            <a:pPr algn="ctr"/>
            <a:r>
              <a:rPr lang="en-GB" sz="3600" b="1" u="sng" dirty="0"/>
              <a:t>Implementation</a:t>
            </a:r>
            <a:endParaRPr lang="en-GB" sz="3600" dirty="0"/>
          </a:p>
        </p:txBody>
      </p:sp>
      <p:sp>
        <p:nvSpPr>
          <p:cNvPr id="11" name="TextBox 10">
            <a:extLst>
              <a:ext uri="{FF2B5EF4-FFF2-40B4-BE49-F238E27FC236}">
                <a16:creationId xmlns:a16="http://schemas.microsoft.com/office/drawing/2014/main" id="{1861437B-A821-4FA8-A7F2-4CCA7CCCFDCC}"/>
              </a:ext>
            </a:extLst>
          </p:cNvPr>
          <p:cNvSpPr txBox="1"/>
          <p:nvPr/>
        </p:nvSpPr>
        <p:spPr>
          <a:xfrm>
            <a:off x="139140" y="1775480"/>
            <a:ext cx="11685916" cy="4801314"/>
          </a:xfrm>
          <a:prstGeom prst="rect">
            <a:avLst/>
          </a:prstGeom>
          <a:solidFill>
            <a:schemeClr val="accent5">
              <a:lumMod val="20000"/>
              <a:lumOff val="80000"/>
            </a:schemeClr>
          </a:solidFill>
          <a:ln>
            <a:solidFill>
              <a:schemeClr val="tx1"/>
            </a:solidFill>
          </a:ln>
          <a:effectLst>
            <a:innerShdw blurRad="114300">
              <a:prstClr val="black"/>
            </a:innerShdw>
          </a:effectLst>
        </p:spPr>
        <p:txBody>
          <a:bodyPr wrap="square" rtlCol="0">
            <a:spAutoFit/>
          </a:bodyPr>
          <a:lstStyle/>
          <a:p>
            <a:pPr algn="l" rtl="0" fontAlgn="base"/>
            <a:r>
              <a:rPr lang="en-US" sz="1800" b="0" i="0" dirty="0">
                <a:solidFill>
                  <a:srgbClr val="000000"/>
                </a:solidFill>
                <a:effectLst/>
                <a:latin typeface="+mj-lt"/>
              </a:rPr>
              <a:t>We use the Primary Knowledge Curriculum to teach History. The PKC has been designed to be both knowledge-rich and coherently sequenced. It allows our children to develop a chronologically secure knowledge and understanding of local, British and world history. The knowledge taught in the curriculum has been carefully chosen and sequenced using a largely chronological approach. Each unit of work is not viewed as a stand-alone topic, but as a chapter in the story of the history of Britain and the wider world.  </a:t>
            </a:r>
            <a:endParaRPr lang="en-US" sz="1400" b="0" i="0" dirty="0">
              <a:solidFill>
                <a:srgbClr val="000000"/>
              </a:solidFill>
              <a:effectLst/>
              <a:latin typeface="+mj-lt"/>
            </a:endParaRPr>
          </a:p>
          <a:p>
            <a:pPr algn="l" rtl="0" fontAlgn="base"/>
            <a:r>
              <a:rPr lang="en-US" sz="1800" b="0" i="0" dirty="0">
                <a:solidFill>
                  <a:srgbClr val="000000"/>
                </a:solidFill>
                <a:effectLst/>
                <a:latin typeface="+mj-lt"/>
              </a:rPr>
              <a:t> </a:t>
            </a:r>
            <a:endParaRPr lang="en-US" sz="1400" b="0" i="0" dirty="0">
              <a:solidFill>
                <a:srgbClr val="000000"/>
              </a:solidFill>
              <a:effectLst/>
              <a:latin typeface="+mj-lt"/>
            </a:endParaRPr>
          </a:p>
          <a:p>
            <a:pPr algn="l" rtl="0" fontAlgn="base"/>
            <a:r>
              <a:rPr lang="en-US" sz="1800" b="0" i="0" dirty="0">
                <a:solidFill>
                  <a:srgbClr val="000000"/>
                </a:solidFill>
                <a:effectLst/>
                <a:latin typeface="+mj-lt"/>
              </a:rPr>
              <a:t>From year to year, unit to unit, lesson to lesson, the curriculum supports children in making connections and building upon prior knowledge. For example, the children develop a secure understanding of ‘monarchy’ in Britain. They begin to learn about British monarchs in Year 1, and build upon their knowledge of monarchy in British society throughout the curriculum, looking </a:t>
            </a:r>
            <a:endParaRPr lang="en-US" sz="1400" b="0" i="0" dirty="0">
              <a:solidFill>
                <a:srgbClr val="000000"/>
              </a:solidFill>
              <a:effectLst/>
              <a:latin typeface="+mj-lt"/>
            </a:endParaRPr>
          </a:p>
          <a:p>
            <a:pPr algn="l" rtl="0" fontAlgn="base"/>
            <a:r>
              <a:rPr lang="en-US" sz="1800" b="0" i="0" dirty="0">
                <a:solidFill>
                  <a:srgbClr val="000000"/>
                </a:solidFill>
                <a:effectLst/>
                <a:latin typeface="+mj-lt"/>
              </a:rPr>
              <a:t>at the reigns of significant monarchs. Each British history unit allows children to add to their understanding of ‘monarchy’ in Britain, the impact it had on the lives of the British people, and analyse the significance and legacy of each monarch. </a:t>
            </a:r>
            <a:endParaRPr lang="en-US" sz="1400" b="0" i="0" dirty="0">
              <a:solidFill>
                <a:srgbClr val="000000"/>
              </a:solidFill>
              <a:effectLst/>
              <a:latin typeface="+mj-lt"/>
            </a:endParaRPr>
          </a:p>
        </p:txBody>
      </p:sp>
      <p:pic>
        <p:nvPicPr>
          <p:cNvPr id="14" name="Graphic 13" descr="Clipboard Checked outline">
            <a:extLst>
              <a:ext uri="{FF2B5EF4-FFF2-40B4-BE49-F238E27FC236}">
                <a16:creationId xmlns:a16="http://schemas.microsoft.com/office/drawing/2014/main" id="{377C5033-290E-467B-89FD-C54DE118442E}"/>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8372474" y="760742"/>
            <a:ext cx="914400" cy="780366"/>
          </a:xfrm>
          <a:prstGeom prst="rect">
            <a:avLst/>
          </a:prstGeom>
        </p:spPr>
      </p:pic>
      <p:sp>
        <p:nvSpPr>
          <p:cNvPr id="16" name="TextBox 15">
            <a:extLst>
              <a:ext uri="{FF2B5EF4-FFF2-40B4-BE49-F238E27FC236}">
                <a16:creationId xmlns:a16="http://schemas.microsoft.com/office/drawing/2014/main" id="{4DB08212-1684-4DD1-9574-1DCCB0852B13}"/>
              </a:ext>
            </a:extLst>
          </p:cNvPr>
          <p:cNvSpPr txBox="1"/>
          <p:nvPr/>
        </p:nvSpPr>
        <p:spPr>
          <a:xfrm>
            <a:off x="1590675" y="14074"/>
            <a:ext cx="8839200" cy="646331"/>
          </a:xfrm>
          <a:prstGeom prst="rect">
            <a:avLst/>
          </a:prstGeom>
          <a:solidFill>
            <a:schemeClr val="accent5">
              <a:lumMod val="20000"/>
              <a:lumOff val="80000"/>
            </a:schemeClr>
          </a:solidFill>
          <a:ln>
            <a:solidFill>
              <a:schemeClr val="tx1"/>
            </a:solidFill>
          </a:ln>
          <a:effectLst>
            <a:innerShdw blurRad="114300">
              <a:prstClr val="black"/>
            </a:innerShdw>
          </a:effectLst>
        </p:spPr>
        <p:txBody>
          <a:bodyPr wrap="square" rtlCol="0">
            <a:spAutoFit/>
          </a:bodyPr>
          <a:lstStyle/>
          <a:p>
            <a:pPr algn="ctr"/>
            <a:r>
              <a:rPr lang="en-GB" sz="3600" b="1" u="sng" dirty="0"/>
              <a:t>Our History Curriculum</a:t>
            </a:r>
          </a:p>
        </p:txBody>
      </p:sp>
      <p:pic>
        <p:nvPicPr>
          <p:cNvPr id="6" name="Graphic 5" descr="Monthly calendar outline">
            <a:extLst>
              <a:ext uri="{FF2B5EF4-FFF2-40B4-BE49-F238E27FC236}">
                <a16:creationId xmlns:a16="http://schemas.microsoft.com/office/drawing/2014/main" id="{BA29E4AF-BD53-4921-BB15-4E254AB4CE84}"/>
              </a:ext>
            </a:extLst>
          </p:cNvPr>
          <p:cNvPicPr>
            <a:picLocks noChangeAspect="1"/>
          </p:cNvPicPr>
          <p:nvPr/>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p:blipFill>
        <p:spPr>
          <a:xfrm>
            <a:off x="165200" y="-1220"/>
            <a:ext cx="1164411" cy="1164411"/>
          </a:xfrm>
          <a:prstGeom prst="rect">
            <a:avLst/>
          </a:prstGeom>
        </p:spPr>
      </p:pic>
      <p:pic>
        <p:nvPicPr>
          <p:cNvPr id="7" name="Graphic 6" descr="Monthly calendar outline">
            <a:extLst>
              <a:ext uri="{FF2B5EF4-FFF2-40B4-BE49-F238E27FC236}">
                <a16:creationId xmlns:a16="http://schemas.microsoft.com/office/drawing/2014/main" id="{1FD05364-0AFD-4F86-BC44-62507CA8DAD9}"/>
              </a:ext>
            </a:extLst>
          </p:cNvPr>
          <p:cNvPicPr>
            <a:picLocks noChangeAspect="1"/>
          </p:cNvPicPr>
          <p:nvPr/>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p:blipFill>
        <p:spPr>
          <a:xfrm>
            <a:off x="10862393" y="0"/>
            <a:ext cx="1164411" cy="1164411"/>
          </a:xfrm>
          <a:prstGeom prst="rect">
            <a:avLst/>
          </a:prstGeom>
        </p:spPr>
      </p:pic>
    </p:spTree>
    <p:extLst>
      <p:ext uri="{BB962C8B-B14F-4D97-AF65-F5344CB8AC3E}">
        <p14:creationId xmlns:p14="http://schemas.microsoft.com/office/powerpoint/2010/main" val="263988463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extBox 7">
            <a:extLst>
              <a:ext uri="{FF2B5EF4-FFF2-40B4-BE49-F238E27FC236}">
                <a16:creationId xmlns:a16="http://schemas.microsoft.com/office/drawing/2014/main" id="{E88A9D4D-2FD0-4FED-8352-82E35BF292B0}"/>
              </a:ext>
            </a:extLst>
          </p:cNvPr>
          <p:cNvSpPr txBox="1"/>
          <p:nvPr/>
        </p:nvSpPr>
        <p:spPr>
          <a:xfrm>
            <a:off x="3648075" y="894777"/>
            <a:ext cx="4724399" cy="646331"/>
          </a:xfrm>
          <a:prstGeom prst="rect">
            <a:avLst/>
          </a:prstGeom>
          <a:solidFill>
            <a:schemeClr val="accent5">
              <a:lumMod val="20000"/>
              <a:lumOff val="80000"/>
            </a:schemeClr>
          </a:solidFill>
          <a:ln>
            <a:solidFill>
              <a:schemeClr val="tx1"/>
            </a:solidFill>
          </a:ln>
          <a:effectLst>
            <a:innerShdw blurRad="114300">
              <a:prstClr val="black"/>
            </a:innerShdw>
          </a:effectLst>
        </p:spPr>
        <p:txBody>
          <a:bodyPr wrap="square" rtlCol="0">
            <a:spAutoFit/>
          </a:bodyPr>
          <a:lstStyle/>
          <a:p>
            <a:pPr algn="ctr"/>
            <a:r>
              <a:rPr lang="en-GB" sz="3600" b="1" u="sng" dirty="0"/>
              <a:t>Impact</a:t>
            </a:r>
            <a:endParaRPr lang="en-GB" sz="3600" dirty="0"/>
          </a:p>
        </p:txBody>
      </p:sp>
      <p:sp>
        <p:nvSpPr>
          <p:cNvPr id="11" name="TextBox 10">
            <a:extLst>
              <a:ext uri="{FF2B5EF4-FFF2-40B4-BE49-F238E27FC236}">
                <a16:creationId xmlns:a16="http://schemas.microsoft.com/office/drawing/2014/main" id="{1861437B-A821-4FA8-A7F2-4CCA7CCCFDCC}"/>
              </a:ext>
            </a:extLst>
          </p:cNvPr>
          <p:cNvSpPr txBox="1"/>
          <p:nvPr/>
        </p:nvSpPr>
        <p:spPr>
          <a:xfrm>
            <a:off x="296290" y="1832519"/>
            <a:ext cx="11427967" cy="2554545"/>
          </a:xfrm>
          <a:prstGeom prst="rect">
            <a:avLst/>
          </a:prstGeom>
          <a:solidFill>
            <a:schemeClr val="accent5">
              <a:lumMod val="20000"/>
              <a:lumOff val="80000"/>
            </a:schemeClr>
          </a:solidFill>
          <a:ln>
            <a:solidFill>
              <a:schemeClr val="tx1"/>
            </a:solidFill>
          </a:ln>
          <a:effectLst>
            <a:innerShdw blurRad="114300">
              <a:prstClr val="black"/>
            </a:innerShdw>
          </a:effectLst>
        </p:spPr>
        <p:txBody>
          <a:bodyPr wrap="square" rtlCol="0">
            <a:spAutoFit/>
          </a:bodyPr>
          <a:lstStyle/>
          <a:p>
            <a:pPr algn="l" rtl="0" fontAlgn="base"/>
            <a:r>
              <a:rPr lang="en-US" sz="1600" b="0" i="0" dirty="0">
                <a:solidFill>
                  <a:srgbClr val="000000"/>
                </a:solidFill>
                <a:effectLst/>
                <a:latin typeface="+mj-lt"/>
              </a:rPr>
              <a:t>The Primary Knowledge Curriculum aspires to create curious and knowledgeable young people, who hold a deep understanding and appreciation of the discipline of history and are able to sift and weigh evidence to begin to formulate their own viewpoints and perspectives of the world. </a:t>
            </a:r>
          </a:p>
          <a:p>
            <a:pPr algn="l" rtl="0" fontAlgn="base"/>
            <a:r>
              <a:rPr lang="en-US" sz="1600" b="0" i="0" dirty="0">
                <a:solidFill>
                  <a:srgbClr val="000000"/>
                </a:solidFill>
                <a:effectLst/>
                <a:latin typeface="+mj-lt"/>
              </a:rPr>
              <a:t> </a:t>
            </a:r>
          </a:p>
          <a:p>
            <a:pPr algn="l" rtl="0" fontAlgn="base"/>
            <a:r>
              <a:rPr lang="en-US" sz="1600" b="0" i="0" dirty="0">
                <a:solidFill>
                  <a:srgbClr val="000000"/>
                </a:solidFill>
                <a:effectLst/>
                <a:latin typeface="+mj-lt"/>
              </a:rPr>
              <a:t>Ultimately, the impact and measure of this is to ensure that children at St John’s are equipped with historical skills and knowledge that will enable them to be ready for the curriculum at Key Stage 3 and for life as an adult in the wider world. We want the children to have thoroughly enjoyed learning about history, therefore encouraging them to undertake new life experiences now and in the future</a:t>
            </a:r>
          </a:p>
        </p:txBody>
      </p:sp>
      <p:pic>
        <p:nvPicPr>
          <p:cNvPr id="14" name="Graphic 13" descr="Clipboard Checked outline">
            <a:extLst>
              <a:ext uri="{FF2B5EF4-FFF2-40B4-BE49-F238E27FC236}">
                <a16:creationId xmlns:a16="http://schemas.microsoft.com/office/drawing/2014/main" id="{377C5033-290E-467B-89FD-C54DE118442E}"/>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8372474" y="760742"/>
            <a:ext cx="914400" cy="914400"/>
          </a:xfrm>
          <a:prstGeom prst="rect">
            <a:avLst/>
          </a:prstGeom>
        </p:spPr>
      </p:pic>
      <p:sp>
        <p:nvSpPr>
          <p:cNvPr id="16" name="TextBox 15">
            <a:extLst>
              <a:ext uri="{FF2B5EF4-FFF2-40B4-BE49-F238E27FC236}">
                <a16:creationId xmlns:a16="http://schemas.microsoft.com/office/drawing/2014/main" id="{4DB08212-1684-4DD1-9574-1DCCB0852B13}"/>
              </a:ext>
            </a:extLst>
          </p:cNvPr>
          <p:cNvSpPr txBox="1"/>
          <p:nvPr/>
        </p:nvSpPr>
        <p:spPr>
          <a:xfrm>
            <a:off x="1590675" y="14074"/>
            <a:ext cx="8839200" cy="646331"/>
          </a:xfrm>
          <a:prstGeom prst="rect">
            <a:avLst/>
          </a:prstGeom>
          <a:solidFill>
            <a:schemeClr val="accent5">
              <a:lumMod val="20000"/>
              <a:lumOff val="80000"/>
            </a:schemeClr>
          </a:solidFill>
          <a:ln>
            <a:solidFill>
              <a:schemeClr val="tx1"/>
            </a:solidFill>
          </a:ln>
          <a:effectLst>
            <a:innerShdw blurRad="114300">
              <a:prstClr val="black"/>
            </a:innerShdw>
          </a:effectLst>
        </p:spPr>
        <p:txBody>
          <a:bodyPr wrap="square" rtlCol="0">
            <a:spAutoFit/>
          </a:bodyPr>
          <a:lstStyle/>
          <a:p>
            <a:pPr algn="ctr"/>
            <a:r>
              <a:rPr lang="en-GB" sz="3600" b="1" u="sng" dirty="0"/>
              <a:t>Our History Curriculum</a:t>
            </a:r>
          </a:p>
        </p:txBody>
      </p:sp>
      <p:pic>
        <p:nvPicPr>
          <p:cNvPr id="6" name="Picture 5">
            <a:extLst>
              <a:ext uri="{FF2B5EF4-FFF2-40B4-BE49-F238E27FC236}">
                <a16:creationId xmlns:a16="http://schemas.microsoft.com/office/drawing/2014/main" id="{6CA54B45-DEA9-4CE9-8998-72756DDE1C21}"/>
              </a:ext>
            </a:extLst>
          </p:cNvPr>
          <p:cNvPicPr>
            <a:picLocks noChangeAspect="1"/>
          </p:cNvPicPr>
          <p:nvPr/>
        </p:nvPicPr>
        <p:blipFill>
          <a:blip r:embed="rId4"/>
          <a:stretch>
            <a:fillRect/>
          </a:stretch>
        </p:blipFill>
        <p:spPr>
          <a:xfrm>
            <a:off x="1733548" y="4473328"/>
            <a:ext cx="8553450" cy="2171700"/>
          </a:xfrm>
          <a:prstGeom prst="rect">
            <a:avLst/>
          </a:prstGeom>
          <a:ln>
            <a:solidFill>
              <a:schemeClr val="accent1"/>
            </a:solidFill>
          </a:ln>
        </p:spPr>
      </p:pic>
      <p:pic>
        <p:nvPicPr>
          <p:cNvPr id="7" name="Graphic 6" descr="Monthly calendar outline">
            <a:extLst>
              <a:ext uri="{FF2B5EF4-FFF2-40B4-BE49-F238E27FC236}">
                <a16:creationId xmlns:a16="http://schemas.microsoft.com/office/drawing/2014/main" id="{8F9E388B-EDBA-4800-8FCF-85805D2C5E2A}"/>
              </a:ext>
            </a:extLst>
          </p:cNvPr>
          <p:cNvPicPr>
            <a:picLocks noChangeAspect="1"/>
          </p:cNvPicPr>
          <p:nvPr/>
        </p:nvPicPr>
        <p:blipFill>
          <a:blip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p:blipFill>
        <p:spPr>
          <a:xfrm>
            <a:off x="165200" y="-1220"/>
            <a:ext cx="1164411" cy="1164411"/>
          </a:xfrm>
          <a:prstGeom prst="rect">
            <a:avLst/>
          </a:prstGeom>
        </p:spPr>
      </p:pic>
      <p:pic>
        <p:nvPicPr>
          <p:cNvPr id="9" name="Graphic 8" descr="Monthly calendar outline">
            <a:extLst>
              <a:ext uri="{FF2B5EF4-FFF2-40B4-BE49-F238E27FC236}">
                <a16:creationId xmlns:a16="http://schemas.microsoft.com/office/drawing/2014/main" id="{4496044D-1EA8-4B96-8F0B-75F58D9DE8D6}"/>
              </a:ext>
            </a:extLst>
          </p:cNvPr>
          <p:cNvPicPr>
            <a:picLocks noChangeAspect="1"/>
          </p:cNvPicPr>
          <p:nvPr/>
        </p:nvPicPr>
        <p:blipFill>
          <a:blip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p:blipFill>
        <p:spPr>
          <a:xfrm>
            <a:off x="10862393" y="0"/>
            <a:ext cx="1164411" cy="1164411"/>
          </a:xfrm>
          <a:prstGeom prst="rect">
            <a:avLst/>
          </a:prstGeom>
        </p:spPr>
      </p:pic>
    </p:spTree>
    <p:extLst>
      <p:ext uri="{BB962C8B-B14F-4D97-AF65-F5344CB8AC3E}">
        <p14:creationId xmlns:p14="http://schemas.microsoft.com/office/powerpoint/2010/main" val="400396147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0F17D85B-957E-4E41-A065-73DEF7442967}"/>
              </a:ext>
            </a:extLst>
          </p:cNvPr>
          <p:cNvSpPr txBox="1"/>
          <p:nvPr/>
        </p:nvSpPr>
        <p:spPr>
          <a:xfrm>
            <a:off x="2973227" y="202284"/>
            <a:ext cx="6558914" cy="646331"/>
          </a:xfrm>
          <a:prstGeom prst="rect">
            <a:avLst/>
          </a:prstGeom>
          <a:solidFill>
            <a:schemeClr val="accent5">
              <a:lumMod val="20000"/>
              <a:lumOff val="80000"/>
            </a:schemeClr>
          </a:solidFill>
          <a:ln>
            <a:solidFill>
              <a:schemeClr val="tx1"/>
            </a:solidFill>
          </a:ln>
          <a:effectLst>
            <a:innerShdw blurRad="114300">
              <a:prstClr val="black"/>
            </a:innerShdw>
          </a:effectLst>
        </p:spPr>
        <p:txBody>
          <a:bodyPr wrap="square" rtlCol="0">
            <a:spAutoFit/>
          </a:bodyPr>
          <a:lstStyle/>
          <a:p>
            <a:pPr algn="ctr"/>
            <a:r>
              <a:rPr lang="en-GB" sz="3600" b="1" u="sng" dirty="0"/>
              <a:t>Curriculum Rationale</a:t>
            </a:r>
          </a:p>
        </p:txBody>
      </p:sp>
      <p:sp>
        <p:nvSpPr>
          <p:cNvPr id="15" name="TextBox 14">
            <a:extLst>
              <a:ext uri="{FF2B5EF4-FFF2-40B4-BE49-F238E27FC236}">
                <a16:creationId xmlns:a16="http://schemas.microsoft.com/office/drawing/2014/main" id="{BB87E228-65C9-4A2E-A137-6059ACB82C4B}"/>
              </a:ext>
            </a:extLst>
          </p:cNvPr>
          <p:cNvSpPr txBox="1"/>
          <p:nvPr/>
        </p:nvSpPr>
        <p:spPr>
          <a:xfrm>
            <a:off x="874304" y="1105591"/>
            <a:ext cx="10675546" cy="5632311"/>
          </a:xfrm>
          <a:prstGeom prst="rect">
            <a:avLst/>
          </a:prstGeom>
          <a:solidFill>
            <a:schemeClr val="accent5">
              <a:lumMod val="20000"/>
              <a:lumOff val="80000"/>
            </a:schemeClr>
          </a:solidFill>
          <a:ln>
            <a:solidFill>
              <a:schemeClr val="tx1"/>
            </a:solidFill>
          </a:ln>
          <a:effectLst>
            <a:innerShdw blurRad="114300">
              <a:prstClr val="black"/>
            </a:innerShdw>
          </a:effectLst>
        </p:spPr>
        <p:txBody>
          <a:bodyPr wrap="square" rtlCol="0">
            <a:spAutoFit/>
          </a:bodyPr>
          <a:lstStyle/>
          <a:p>
            <a:endParaRPr lang="en-GB" sz="3600" dirty="0"/>
          </a:p>
          <a:p>
            <a:endParaRPr lang="en-GB" sz="3600" dirty="0"/>
          </a:p>
          <a:p>
            <a:endParaRPr lang="en-GB" sz="3600" dirty="0"/>
          </a:p>
          <a:p>
            <a:endParaRPr lang="en-GB" sz="3600" dirty="0"/>
          </a:p>
          <a:p>
            <a:endParaRPr lang="en-GB" sz="3600" dirty="0"/>
          </a:p>
          <a:p>
            <a:endParaRPr lang="en-GB" sz="3600" dirty="0"/>
          </a:p>
          <a:p>
            <a:endParaRPr lang="en-GB" sz="3600" dirty="0"/>
          </a:p>
          <a:p>
            <a:endParaRPr lang="en-GB" sz="3600" dirty="0"/>
          </a:p>
          <a:p>
            <a:endParaRPr lang="en-GB" sz="3600" dirty="0"/>
          </a:p>
          <a:p>
            <a:endParaRPr lang="en-GB" sz="3600" dirty="0"/>
          </a:p>
        </p:txBody>
      </p:sp>
      <p:pic>
        <p:nvPicPr>
          <p:cNvPr id="5" name="Graphic 4" descr="Network diagram outline">
            <a:extLst>
              <a:ext uri="{FF2B5EF4-FFF2-40B4-BE49-F238E27FC236}">
                <a16:creationId xmlns:a16="http://schemas.microsoft.com/office/drawing/2014/main" id="{43BDF968-869C-4A05-A059-EC8DC4E1FC65}"/>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rot="16200000">
            <a:off x="11277600" y="30708"/>
            <a:ext cx="914400" cy="914400"/>
          </a:xfrm>
          <a:prstGeom prst="rect">
            <a:avLst/>
          </a:prstGeom>
        </p:spPr>
      </p:pic>
      <p:pic>
        <p:nvPicPr>
          <p:cNvPr id="12" name="Picture 11">
            <a:extLst>
              <a:ext uri="{FF2B5EF4-FFF2-40B4-BE49-F238E27FC236}">
                <a16:creationId xmlns:a16="http://schemas.microsoft.com/office/drawing/2014/main" id="{203B34EE-0E42-4E09-AB2E-D484F638A3F6}"/>
              </a:ext>
            </a:extLst>
          </p:cNvPr>
          <p:cNvPicPr>
            <a:picLocks noChangeAspect="1"/>
          </p:cNvPicPr>
          <p:nvPr/>
        </p:nvPicPr>
        <p:blipFill>
          <a:blip r:embed="rId4"/>
          <a:stretch>
            <a:fillRect/>
          </a:stretch>
        </p:blipFill>
        <p:spPr>
          <a:xfrm>
            <a:off x="1084142" y="1202084"/>
            <a:ext cx="10193458" cy="5341531"/>
          </a:xfrm>
          <a:prstGeom prst="rect">
            <a:avLst/>
          </a:prstGeom>
          <a:ln>
            <a:solidFill>
              <a:schemeClr val="accent1"/>
            </a:solidFill>
          </a:ln>
        </p:spPr>
      </p:pic>
    </p:spTree>
    <p:extLst>
      <p:ext uri="{BB962C8B-B14F-4D97-AF65-F5344CB8AC3E}">
        <p14:creationId xmlns:p14="http://schemas.microsoft.com/office/powerpoint/2010/main" val="14824591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0F17D85B-957E-4E41-A065-73DEF7442967}"/>
              </a:ext>
            </a:extLst>
          </p:cNvPr>
          <p:cNvSpPr txBox="1"/>
          <p:nvPr/>
        </p:nvSpPr>
        <p:spPr>
          <a:xfrm>
            <a:off x="2973227" y="202284"/>
            <a:ext cx="6558914" cy="646331"/>
          </a:xfrm>
          <a:prstGeom prst="rect">
            <a:avLst/>
          </a:prstGeom>
          <a:solidFill>
            <a:schemeClr val="accent5">
              <a:lumMod val="20000"/>
              <a:lumOff val="80000"/>
            </a:schemeClr>
          </a:solidFill>
          <a:ln>
            <a:solidFill>
              <a:schemeClr val="tx1"/>
            </a:solidFill>
          </a:ln>
          <a:effectLst>
            <a:innerShdw blurRad="114300">
              <a:prstClr val="black"/>
            </a:innerShdw>
          </a:effectLst>
        </p:spPr>
        <p:txBody>
          <a:bodyPr wrap="square" rtlCol="0">
            <a:spAutoFit/>
          </a:bodyPr>
          <a:lstStyle/>
          <a:p>
            <a:pPr algn="ctr"/>
            <a:r>
              <a:rPr lang="en-GB" sz="3600" b="1" u="sng" dirty="0"/>
              <a:t>Curriculum Rationale</a:t>
            </a:r>
          </a:p>
        </p:txBody>
      </p:sp>
      <p:sp>
        <p:nvSpPr>
          <p:cNvPr id="15" name="TextBox 14">
            <a:extLst>
              <a:ext uri="{FF2B5EF4-FFF2-40B4-BE49-F238E27FC236}">
                <a16:creationId xmlns:a16="http://schemas.microsoft.com/office/drawing/2014/main" id="{BB87E228-65C9-4A2E-A137-6059ACB82C4B}"/>
              </a:ext>
            </a:extLst>
          </p:cNvPr>
          <p:cNvSpPr txBox="1"/>
          <p:nvPr/>
        </p:nvSpPr>
        <p:spPr>
          <a:xfrm>
            <a:off x="874304" y="1105591"/>
            <a:ext cx="10675546" cy="5632311"/>
          </a:xfrm>
          <a:prstGeom prst="rect">
            <a:avLst/>
          </a:prstGeom>
          <a:solidFill>
            <a:schemeClr val="accent5">
              <a:lumMod val="20000"/>
              <a:lumOff val="80000"/>
            </a:schemeClr>
          </a:solidFill>
          <a:ln>
            <a:solidFill>
              <a:schemeClr val="tx1"/>
            </a:solidFill>
          </a:ln>
          <a:effectLst>
            <a:innerShdw blurRad="114300">
              <a:prstClr val="black"/>
            </a:innerShdw>
          </a:effectLst>
        </p:spPr>
        <p:txBody>
          <a:bodyPr wrap="square" rtlCol="0">
            <a:spAutoFit/>
          </a:bodyPr>
          <a:lstStyle/>
          <a:p>
            <a:endParaRPr lang="en-GB" sz="3600" dirty="0"/>
          </a:p>
          <a:p>
            <a:endParaRPr lang="en-GB" sz="3600" dirty="0"/>
          </a:p>
          <a:p>
            <a:endParaRPr lang="en-GB" sz="3600" dirty="0"/>
          </a:p>
          <a:p>
            <a:endParaRPr lang="en-GB" sz="3600" dirty="0"/>
          </a:p>
          <a:p>
            <a:endParaRPr lang="en-GB" sz="3600" dirty="0"/>
          </a:p>
          <a:p>
            <a:endParaRPr lang="en-GB" sz="3600" dirty="0"/>
          </a:p>
          <a:p>
            <a:endParaRPr lang="en-GB" sz="3600" dirty="0"/>
          </a:p>
          <a:p>
            <a:endParaRPr lang="en-GB" sz="3600" dirty="0"/>
          </a:p>
          <a:p>
            <a:endParaRPr lang="en-GB" sz="3600" dirty="0"/>
          </a:p>
          <a:p>
            <a:endParaRPr lang="en-GB" sz="3600" dirty="0"/>
          </a:p>
        </p:txBody>
      </p:sp>
      <p:pic>
        <p:nvPicPr>
          <p:cNvPr id="5" name="Graphic 4" descr="Network diagram outline">
            <a:extLst>
              <a:ext uri="{FF2B5EF4-FFF2-40B4-BE49-F238E27FC236}">
                <a16:creationId xmlns:a16="http://schemas.microsoft.com/office/drawing/2014/main" id="{43BDF968-869C-4A05-A059-EC8DC4E1FC65}"/>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rot="16200000">
            <a:off x="11277600" y="30708"/>
            <a:ext cx="914400" cy="914400"/>
          </a:xfrm>
          <a:prstGeom prst="rect">
            <a:avLst/>
          </a:prstGeom>
        </p:spPr>
      </p:pic>
      <p:pic>
        <p:nvPicPr>
          <p:cNvPr id="7" name="Picture 6">
            <a:extLst>
              <a:ext uri="{FF2B5EF4-FFF2-40B4-BE49-F238E27FC236}">
                <a16:creationId xmlns:a16="http://schemas.microsoft.com/office/drawing/2014/main" id="{1D9F6BEE-A93F-4B7F-A04B-EAA4D07D5B47}"/>
              </a:ext>
            </a:extLst>
          </p:cNvPr>
          <p:cNvPicPr>
            <a:picLocks noChangeAspect="1"/>
          </p:cNvPicPr>
          <p:nvPr/>
        </p:nvPicPr>
        <p:blipFill>
          <a:blip r:embed="rId4"/>
          <a:stretch>
            <a:fillRect/>
          </a:stretch>
        </p:blipFill>
        <p:spPr>
          <a:xfrm>
            <a:off x="1036190" y="1257160"/>
            <a:ext cx="10281506" cy="5302325"/>
          </a:xfrm>
          <a:prstGeom prst="rect">
            <a:avLst/>
          </a:prstGeom>
          <a:ln>
            <a:solidFill>
              <a:schemeClr val="accent1"/>
            </a:solidFill>
          </a:ln>
        </p:spPr>
      </p:pic>
    </p:spTree>
    <p:extLst>
      <p:ext uri="{BB962C8B-B14F-4D97-AF65-F5344CB8AC3E}">
        <p14:creationId xmlns:p14="http://schemas.microsoft.com/office/powerpoint/2010/main" val="44316347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0F17D85B-957E-4E41-A065-73DEF7442967}"/>
              </a:ext>
            </a:extLst>
          </p:cNvPr>
          <p:cNvSpPr txBox="1"/>
          <p:nvPr/>
        </p:nvSpPr>
        <p:spPr>
          <a:xfrm>
            <a:off x="2973227" y="202284"/>
            <a:ext cx="6558914" cy="646331"/>
          </a:xfrm>
          <a:prstGeom prst="rect">
            <a:avLst/>
          </a:prstGeom>
          <a:solidFill>
            <a:schemeClr val="accent5">
              <a:lumMod val="20000"/>
              <a:lumOff val="80000"/>
            </a:schemeClr>
          </a:solidFill>
          <a:ln>
            <a:solidFill>
              <a:schemeClr val="tx1"/>
            </a:solidFill>
          </a:ln>
          <a:effectLst>
            <a:innerShdw blurRad="114300">
              <a:prstClr val="black"/>
            </a:innerShdw>
          </a:effectLst>
        </p:spPr>
        <p:txBody>
          <a:bodyPr wrap="square" rtlCol="0">
            <a:spAutoFit/>
          </a:bodyPr>
          <a:lstStyle/>
          <a:p>
            <a:pPr algn="ctr"/>
            <a:r>
              <a:rPr lang="en-GB" sz="3600" b="1" u="sng" dirty="0"/>
              <a:t>Curriculum Overview</a:t>
            </a:r>
          </a:p>
        </p:txBody>
      </p:sp>
      <p:pic>
        <p:nvPicPr>
          <p:cNvPr id="5" name="Graphic 4" descr="Network diagram outline">
            <a:extLst>
              <a:ext uri="{FF2B5EF4-FFF2-40B4-BE49-F238E27FC236}">
                <a16:creationId xmlns:a16="http://schemas.microsoft.com/office/drawing/2014/main" id="{43BDF968-869C-4A05-A059-EC8DC4E1FC65}"/>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rot="16200000">
            <a:off x="11277600" y="30708"/>
            <a:ext cx="914400" cy="914400"/>
          </a:xfrm>
          <a:prstGeom prst="rect">
            <a:avLst/>
          </a:prstGeom>
        </p:spPr>
      </p:pic>
      <p:sp>
        <p:nvSpPr>
          <p:cNvPr id="8" name="TextBox 7">
            <a:extLst>
              <a:ext uri="{FF2B5EF4-FFF2-40B4-BE49-F238E27FC236}">
                <a16:creationId xmlns:a16="http://schemas.microsoft.com/office/drawing/2014/main" id="{DD1DC30E-03C2-418C-BC76-1833D84494AC}"/>
              </a:ext>
            </a:extLst>
          </p:cNvPr>
          <p:cNvSpPr txBox="1"/>
          <p:nvPr/>
        </p:nvSpPr>
        <p:spPr>
          <a:xfrm>
            <a:off x="352425" y="1105591"/>
            <a:ext cx="11623552" cy="5078313"/>
          </a:xfrm>
          <a:prstGeom prst="rect">
            <a:avLst/>
          </a:prstGeom>
          <a:solidFill>
            <a:schemeClr val="accent5">
              <a:lumMod val="20000"/>
              <a:lumOff val="80000"/>
            </a:schemeClr>
          </a:solidFill>
          <a:ln>
            <a:solidFill>
              <a:schemeClr val="tx1"/>
            </a:solidFill>
          </a:ln>
          <a:effectLst>
            <a:innerShdw blurRad="114300">
              <a:prstClr val="black"/>
            </a:innerShdw>
          </a:effectLst>
        </p:spPr>
        <p:txBody>
          <a:bodyPr wrap="square" rtlCol="0">
            <a:spAutoFit/>
          </a:bodyPr>
          <a:lstStyle/>
          <a:p>
            <a:endParaRPr lang="en-GB" sz="3600" dirty="0"/>
          </a:p>
          <a:p>
            <a:endParaRPr lang="en-GB" sz="3600" dirty="0"/>
          </a:p>
          <a:p>
            <a:endParaRPr lang="en-GB" sz="3600" dirty="0"/>
          </a:p>
          <a:p>
            <a:endParaRPr lang="en-GB" sz="3600" dirty="0"/>
          </a:p>
          <a:p>
            <a:endParaRPr lang="en-GB" sz="3600" dirty="0"/>
          </a:p>
          <a:p>
            <a:endParaRPr lang="en-GB" sz="3600" dirty="0"/>
          </a:p>
          <a:p>
            <a:endParaRPr lang="en-GB" sz="3600" dirty="0"/>
          </a:p>
          <a:p>
            <a:endParaRPr lang="en-GB" sz="3600" dirty="0"/>
          </a:p>
          <a:p>
            <a:endParaRPr lang="en-GB" sz="3600" dirty="0"/>
          </a:p>
        </p:txBody>
      </p:sp>
      <p:pic>
        <p:nvPicPr>
          <p:cNvPr id="9" name="Picture 8">
            <a:extLst>
              <a:ext uri="{FF2B5EF4-FFF2-40B4-BE49-F238E27FC236}">
                <a16:creationId xmlns:a16="http://schemas.microsoft.com/office/drawing/2014/main" id="{C7027BB7-387E-45DE-8955-9026E37F83DC}"/>
              </a:ext>
            </a:extLst>
          </p:cNvPr>
          <p:cNvPicPr>
            <a:picLocks noChangeAspect="1"/>
          </p:cNvPicPr>
          <p:nvPr/>
        </p:nvPicPr>
        <p:blipFill>
          <a:blip r:embed="rId4"/>
          <a:stretch>
            <a:fillRect/>
          </a:stretch>
        </p:blipFill>
        <p:spPr>
          <a:xfrm>
            <a:off x="559640" y="1560756"/>
            <a:ext cx="11209122" cy="4167981"/>
          </a:xfrm>
          <a:prstGeom prst="rect">
            <a:avLst/>
          </a:prstGeom>
          <a:ln>
            <a:solidFill>
              <a:schemeClr val="accent1"/>
            </a:solidFill>
          </a:ln>
        </p:spPr>
      </p:pic>
    </p:spTree>
    <p:extLst>
      <p:ext uri="{BB962C8B-B14F-4D97-AF65-F5344CB8AC3E}">
        <p14:creationId xmlns:p14="http://schemas.microsoft.com/office/powerpoint/2010/main" val="185431763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0F17D85B-957E-4E41-A065-73DEF7442967}"/>
              </a:ext>
            </a:extLst>
          </p:cNvPr>
          <p:cNvSpPr txBox="1"/>
          <p:nvPr/>
        </p:nvSpPr>
        <p:spPr>
          <a:xfrm>
            <a:off x="2973227" y="202284"/>
            <a:ext cx="6558914" cy="646331"/>
          </a:xfrm>
          <a:prstGeom prst="rect">
            <a:avLst/>
          </a:prstGeom>
          <a:solidFill>
            <a:schemeClr val="accent5">
              <a:lumMod val="20000"/>
              <a:lumOff val="80000"/>
            </a:schemeClr>
          </a:solidFill>
          <a:ln>
            <a:solidFill>
              <a:schemeClr val="tx1"/>
            </a:solidFill>
          </a:ln>
          <a:effectLst>
            <a:innerShdw blurRad="114300">
              <a:prstClr val="black"/>
            </a:innerShdw>
          </a:effectLst>
        </p:spPr>
        <p:txBody>
          <a:bodyPr wrap="square" rtlCol="0">
            <a:spAutoFit/>
          </a:bodyPr>
          <a:lstStyle/>
          <a:p>
            <a:pPr algn="ctr"/>
            <a:r>
              <a:rPr lang="en-GB" sz="3600" b="1" u="sng" dirty="0"/>
              <a:t>Curriculum Coverage</a:t>
            </a:r>
          </a:p>
        </p:txBody>
      </p:sp>
      <p:sp>
        <p:nvSpPr>
          <p:cNvPr id="15" name="TextBox 14">
            <a:extLst>
              <a:ext uri="{FF2B5EF4-FFF2-40B4-BE49-F238E27FC236}">
                <a16:creationId xmlns:a16="http://schemas.microsoft.com/office/drawing/2014/main" id="{BB87E228-65C9-4A2E-A137-6059ACB82C4B}"/>
              </a:ext>
            </a:extLst>
          </p:cNvPr>
          <p:cNvSpPr txBox="1"/>
          <p:nvPr/>
        </p:nvSpPr>
        <p:spPr>
          <a:xfrm>
            <a:off x="435005" y="1086541"/>
            <a:ext cx="11523215" cy="5632311"/>
          </a:xfrm>
          <a:prstGeom prst="rect">
            <a:avLst/>
          </a:prstGeom>
          <a:solidFill>
            <a:schemeClr val="accent5">
              <a:lumMod val="20000"/>
              <a:lumOff val="80000"/>
            </a:schemeClr>
          </a:solidFill>
          <a:ln>
            <a:solidFill>
              <a:schemeClr val="tx1"/>
            </a:solidFill>
          </a:ln>
          <a:effectLst>
            <a:innerShdw blurRad="114300">
              <a:prstClr val="black"/>
            </a:innerShdw>
          </a:effectLst>
        </p:spPr>
        <p:txBody>
          <a:bodyPr wrap="square" rtlCol="0">
            <a:spAutoFit/>
          </a:bodyPr>
          <a:lstStyle/>
          <a:p>
            <a:endParaRPr lang="en-GB" sz="3600" dirty="0"/>
          </a:p>
          <a:p>
            <a:endParaRPr lang="en-GB" sz="3600" dirty="0"/>
          </a:p>
          <a:p>
            <a:endParaRPr lang="en-GB" sz="3600" dirty="0"/>
          </a:p>
          <a:p>
            <a:endParaRPr lang="en-GB" sz="3600" dirty="0"/>
          </a:p>
          <a:p>
            <a:endParaRPr lang="en-GB" sz="3600" dirty="0"/>
          </a:p>
          <a:p>
            <a:endParaRPr lang="en-GB" sz="3600" dirty="0"/>
          </a:p>
          <a:p>
            <a:endParaRPr lang="en-GB" sz="3600" dirty="0"/>
          </a:p>
          <a:p>
            <a:endParaRPr lang="en-GB" sz="3600" dirty="0"/>
          </a:p>
          <a:p>
            <a:endParaRPr lang="en-GB" sz="3600" dirty="0"/>
          </a:p>
          <a:p>
            <a:endParaRPr lang="en-GB" sz="3600" dirty="0"/>
          </a:p>
        </p:txBody>
      </p:sp>
      <p:pic>
        <p:nvPicPr>
          <p:cNvPr id="5" name="Graphic 4" descr="Network diagram outline">
            <a:extLst>
              <a:ext uri="{FF2B5EF4-FFF2-40B4-BE49-F238E27FC236}">
                <a16:creationId xmlns:a16="http://schemas.microsoft.com/office/drawing/2014/main" id="{43BDF968-869C-4A05-A059-EC8DC4E1FC65}"/>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rot="16200000">
            <a:off x="11277600" y="30708"/>
            <a:ext cx="914400" cy="914400"/>
          </a:xfrm>
          <a:prstGeom prst="rect">
            <a:avLst/>
          </a:prstGeom>
        </p:spPr>
      </p:pic>
      <p:pic>
        <p:nvPicPr>
          <p:cNvPr id="10" name="Picture 9">
            <a:extLst>
              <a:ext uri="{FF2B5EF4-FFF2-40B4-BE49-F238E27FC236}">
                <a16:creationId xmlns:a16="http://schemas.microsoft.com/office/drawing/2014/main" id="{E3C2F8EC-599C-47E1-921D-2F0F2E1BBF08}"/>
              </a:ext>
            </a:extLst>
          </p:cNvPr>
          <p:cNvPicPr>
            <a:picLocks noChangeAspect="1"/>
          </p:cNvPicPr>
          <p:nvPr/>
        </p:nvPicPr>
        <p:blipFill>
          <a:blip r:embed="rId4"/>
          <a:stretch>
            <a:fillRect/>
          </a:stretch>
        </p:blipFill>
        <p:spPr>
          <a:xfrm>
            <a:off x="6293998" y="2308194"/>
            <a:ext cx="5569527" cy="4338644"/>
          </a:xfrm>
          <a:prstGeom prst="rect">
            <a:avLst/>
          </a:prstGeom>
          <a:ln>
            <a:solidFill>
              <a:schemeClr val="accent1"/>
            </a:solidFill>
          </a:ln>
        </p:spPr>
      </p:pic>
      <p:pic>
        <p:nvPicPr>
          <p:cNvPr id="12" name="Picture 11">
            <a:extLst>
              <a:ext uri="{FF2B5EF4-FFF2-40B4-BE49-F238E27FC236}">
                <a16:creationId xmlns:a16="http://schemas.microsoft.com/office/drawing/2014/main" id="{0EC3C687-D2CF-47F1-995E-FB4F3C4D80BC}"/>
              </a:ext>
            </a:extLst>
          </p:cNvPr>
          <p:cNvPicPr>
            <a:picLocks noChangeAspect="1"/>
          </p:cNvPicPr>
          <p:nvPr/>
        </p:nvPicPr>
        <p:blipFill rotWithShape="1">
          <a:blip r:embed="rId5"/>
          <a:srcRect b="620"/>
          <a:stretch/>
        </p:blipFill>
        <p:spPr>
          <a:xfrm>
            <a:off x="572795" y="1275749"/>
            <a:ext cx="5679838" cy="3607147"/>
          </a:xfrm>
          <a:prstGeom prst="rect">
            <a:avLst/>
          </a:prstGeom>
          <a:ln>
            <a:solidFill>
              <a:schemeClr val="accent1"/>
            </a:solidFill>
          </a:ln>
        </p:spPr>
      </p:pic>
    </p:spTree>
    <p:extLst>
      <p:ext uri="{BB962C8B-B14F-4D97-AF65-F5344CB8AC3E}">
        <p14:creationId xmlns:p14="http://schemas.microsoft.com/office/powerpoint/2010/main" val="127115476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0F17D85B-957E-4E41-A065-73DEF7442967}"/>
              </a:ext>
            </a:extLst>
          </p:cNvPr>
          <p:cNvSpPr txBox="1"/>
          <p:nvPr/>
        </p:nvSpPr>
        <p:spPr>
          <a:xfrm>
            <a:off x="2973227" y="202284"/>
            <a:ext cx="6558914" cy="646331"/>
          </a:xfrm>
          <a:prstGeom prst="rect">
            <a:avLst/>
          </a:prstGeom>
          <a:solidFill>
            <a:schemeClr val="accent5">
              <a:lumMod val="20000"/>
              <a:lumOff val="80000"/>
            </a:schemeClr>
          </a:solidFill>
          <a:ln>
            <a:solidFill>
              <a:schemeClr val="tx1"/>
            </a:solidFill>
          </a:ln>
          <a:effectLst>
            <a:innerShdw blurRad="114300">
              <a:prstClr val="black"/>
            </a:innerShdw>
          </a:effectLst>
        </p:spPr>
        <p:txBody>
          <a:bodyPr wrap="square" rtlCol="0">
            <a:spAutoFit/>
          </a:bodyPr>
          <a:lstStyle/>
          <a:p>
            <a:pPr algn="ctr"/>
            <a:r>
              <a:rPr lang="en-GB" sz="3600" b="1" u="sng" dirty="0"/>
              <a:t>Curriculum Coverage</a:t>
            </a:r>
          </a:p>
        </p:txBody>
      </p:sp>
      <p:sp>
        <p:nvSpPr>
          <p:cNvPr id="15" name="TextBox 14">
            <a:extLst>
              <a:ext uri="{FF2B5EF4-FFF2-40B4-BE49-F238E27FC236}">
                <a16:creationId xmlns:a16="http://schemas.microsoft.com/office/drawing/2014/main" id="{BB87E228-65C9-4A2E-A137-6059ACB82C4B}"/>
              </a:ext>
            </a:extLst>
          </p:cNvPr>
          <p:cNvSpPr txBox="1"/>
          <p:nvPr/>
        </p:nvSpPr>
        <p:spPr>
          <a:xfrm>
            <a:off x="363983" y="1004355"/>
            <a:ext cx="11381173" cy="5632311"/>
          </a:xfrm>
          <a:prstGeom prst="rect">
            <a:avLst/>
          </a:prstGeom>
          <a:solidFill>
            <a:schemeClr val="accent5">
              <a:lumMod val="20000"/>
              <a:lumOff val="80000"/>
            </a:schemeClr>
          </a:solidFill>
          <a:ln>
            <a:solidFill>
              <a:schemeClr val="tx1"/>
            </a:solidFill>
          </a:ln>
          <a:effectLst>
            <a:innerShdw blurRad="114300">
              <a:prstClr val="black"/>
            </a:innerShdw>
          </a:effectLst>
        </p:spPr>
        <p:txBody>
          <a:bodyPr wrap="square" rtlCol="0">
            <a:spAutoFit/>
          </a:bodyPr>
          <a:lstStyle/>
          <a:p>
            <a:endParaRPr lang="en-GB" sz="3600" dirty="0"/>
          </a:p>
          <a:p>
            <a:endParaRPr lang="en-GB" sz="3600" dirty="0"/>
          </a:p>
          <a:p>
            <a:endParaRPr lang="en-GB" sz="3600" dirty="0"/>
          </a:p>
          <a:p>
            <a:endParaRPr lang="en-GB" sz="3600" dirty="0"/>
          </a:p>
          <a:p>
            <a:endParaRPr lang="en-GB" sz="3600" dirty="0"/>
          </a:p>
          <a:p>
            <a:endParaRPr lang="en-GB" sz="3600" dirty="0"/>
          </a:p>
          <a:p>
            <a:endParaRPr lang="en-GB" sz="3600" dirty="0"/>
          </a:p>
          <a:p>
            <a:endParaRPr lang="en-GB" sz="3600" dirty="0"/>
          </a:p>
          <a:p>
            <a:endParaRPr lang="en-GB" sz="3600" dirty="0"/>
          </a:p>
          <a:p>
            <a:endParaRPr lang="en-GB" sz="3600" dirty="0"/>
          </a:p>
        </p:txBody>
      </p:sp>
      <p:pic>
        <p:nvPicPr>
          <p:cNvPr id="5" name="Graphic 4" descr="Network diagram outline">
            <a:extLst>
              <a:ext uri="{FF2B5EF4-FFF2-40B4-BE49-F238E27FC236}">
                <a16:creationId xmlns:a16="http://schemas.microsoft.com/office/drawing/2014/main" id="{43BDF968-869C-4A05-A059-EC8DC4E1FC65}"/>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rot="16200000">
            <a:off x="11277600" y="30708"/>
            <a:ext cx="914400" cy="914400"/>
          </a:xfrm>
          <a:prstGeom prst="rect">
            <a:avLst/>
          </a:prstGeom>
        </p:spPr>
      </p:pic>
      <p:pic>
        <p:nvPicPr>
          <p:cNvPr id="21" name="Picture 20">
            <a:extLst>
              <a:ext uri="{FF2B5EF4-FFF2-40B4-BE49-F238E27FC236}">
                <a16:creationId xmlns:a16="http://schemas.microsoft.com/office/drawing/2014/main" id="{81843674-01D2-458B-9C70-4E83D49FD9A2}"/>
              </a:ext>
            </a:extLst>
          </p:cNvPr>
          <p:cNvPicPr>
            <a:picLocks noChangeAspect="1"/>
          </p:cNvPicPr>
          <p:nvPr/>
        </p:nvPicPr>
        <p:blipFill>
          <a:blip r:embed="rId4"/>
          <a:stretch>
            <a:fillRect/>
          </a:stretch>
        </p:blipFill>
        <p:spPr>
          <a:xfrm>
            <a:off x="446844" y="1456251"/>
            <a:ext cx="11083273" cy="4525450"/>
          </a:xfrm>
          <a:prstGeom prst="rect">
            <a:avLst/>
          </a:prstGeom>
          <a:ln>
            <a:solidFill>
              <a:schemeClr val="accent1"/>
            </a:solidFill>
          </a:ln>
        </p:spPr>
      </p:pic>
    </p:spTree>
    <p:extLst>
      <p:ext uri="{BB962C8B-B14F-4D97-AF65-F5344CB8AC3E}">
        <p14:creationId xmlns:p14="http://schemas.microsoft.com/office/powerpoint/2010/main" val="352309628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0F17D85B-957E-4E41-A065-73DEF7442967}"/>
              </a:ext>
            </a:extLst>
          </p:cNvPr>
          <p:cNvSpPr txBox="1"/>
          <p:nvPr/>
        </p:nvSpPr>
        <p:spPr>
          <a:xfrm>
            <a:off x="2973227" y="202284"/>
            <a:ext cx="6558914" cy="646331"/>
          </a:xfrm>
          <a:prstGeom prst="rect">
            <a:avLst/>
          </a:prstGeom>
          <a:solidFill>
            <a:schemeClr val="accent5">
              <a:lumMod val="20000"/>
              <a:lumOff val="80000"/>
            </a:schemeClr>
          </a:solidFill>
          <a:ln>
            <a:solidFill>
              <a:schemeClr val="tx1"/>
            </a:solidFill>
          </a:ln>
          <a:effectLst>
            <a:innerShdw blurRad="114300">
              <a:prstClr val="black"/>
            </a:innerShdw>
          </a:effectLst>
        </p:spPr>
        <p:txBody>
          <a:bodyPr wrap="square" rtlCol="0">
            <a:spAutoFit/>
          </a:bodyPr>
          <a:lstStyle/>
          <a:p>
            <a:pPr algn="ctr"/>
            <a:r>
              <a:rPr lang="en-GB" sz="3600" b="1" u="sng" dirty="0"/>
              <a:t>Curriculum Coverage</a:t>
            </a:r>
          </a:p>
        </p:txBody>
      </p:sp>
      <p:sp>
        <p:nvSpPr>
          <p:cNvPr id="15" name="TextBox 14">
            <a:extLst>
              <a:ext uri="{FF2B5EF4-FFF2-40B4-BE49-F238E27FC236}">
                <a16:creationId xmlns:a16="http://schemas.microsoft.com/office/drawing/2014/main" id="{BB87E228-65C9-4A2E-A137-6059ACB82C4B}"/>
              </a:ext>
            </a:extLst>
          </p:cNvPr>
          <p:cNvSpPr txBox="1"/>
          <p:nvPr/>
        </p:nvSpPr>
        <p:spPr>
          <a:xfrm>
            <a:off x="1544715" y="1023405"/>
            <a:ext cx="8904301" cy="5632311"/>
          </a:xfrm>
          <a:prstGeom prst="rect">
            <a:avLst/>
          </a:prstGeom>
          <a:solidFill>
            <a:schemeClr val="accent5">
              <a:lumMod val="20000"/>
              <a:lumOff val="80000"/>
            </a:schemeClr>
          </a:solidFill>
          <a:ln>
            <a:solidFill>
              <a:schemeClr val="tx1"/>
            </a:solidFill>
          </a:ln>
          <a:effectLst>
            <a:innerShdw blurRad="114300">
              <a:prstClr val="black"/>
            </a:innerShdw>
          </a:effectLst>
        </p:spPr>
        <p:txBody>
          <a:bodyPr wrap="square" rtlCol="0">
            <a:spAutoFit/>
          </a:bodyPr>
          <a:lstStyle/>
          <a:p>
            <a:endParaRPr lang="en-GB" sz="3600" dirty="0"/>
          </a:p>
          <a:p>
            <a:endParaRPr lang="en-GB" sz="3600" dirty="0"/>
          </a:p>
          <a:p>
            <a:endParaRPr lang="en-GB" sz="3600" dirty="0"/>
          </a:p>
          <a:p>
            <a:endParaRPr lang="en-GB" sz="3600" dirty="0"/>
          </a:p>
          <a:p>
            <a:endParaRPr lang="en-GB" sz="3600" dirty="0"/>
          </a:p>
          <a:p>
            <a:endParaRPr lang="en-GB" sz="3600" dirty="0"/>
          </a:p>
          <a:p>
            <a:endParaRPr lang="en-GB" sz="3600" dirty="0"/>
          </a:p>
          <a:p>
            <a:endParaRPr lang="en-GB" sz="3600" dirty="0"/>
          </a:p>
          <a:p>
            <a:endParaRPr lang="en-GB" sz="3600" dirty="0"/>
          </a:p>
          <a:p>
            <a:endParaRPr lang="en-GB" sz="3600" dirty="0"/>
          </a:p>
        </p:txBody>
      </p:sp>
      <p:pic>
        <p:nvPicPr>
          <p:cNvPr id="5" name="Graphic 4" descr="Network diagram outline">
            <a:extLst>
              <a:ext uri="{FF2B5EF4-FFF2-40B4-BE49-F238E27FC236}">
                <a16:creationId xmlns:a16="http://schemas.microsoft.com/office/drawing/2014/main" id="{43BDF968-869C-4A05-A059-EC8DC4E1FC65}"/>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rot="16200000">
            <a:off x="11277600" y="30708"/>
            <a:ext cx="914400" cy="914400"/>
          </a:xfrm>
          <a:prstGeom prst="rect">
            <a:avLst/>
          </a:prstGeom>
        </p:spPr>
      </p:pic>
      <p:pic>
        <p:nvPicPr>
          <p:cNvPr id="8" name="Picture 7">
            <a:extLst>
              <a:ext uri="{FF2B5EF4-FFF2-40B4-BE49-F238E27FC236}">
                <a16:creationId xmlns:a16="http://schemas.microsoft.com/office/drawing/2014/main" id="{86C678F1-7E4A-41D3-9422-F7C4273FA467}"/>
              </a:ext>
            </a:extLst>
          </p:cNvPr>
          <p:cNvPicPr>
            <a:picLocks noChangeAspect="1"/>
          </p:cNvPicPr>
          <p:nvPr/>
        </p:nvPicPr>
        <p:blipFill>
          <a:blip r:embed="rId4"/>
          <a:stretch>
            <a:fillRect/>
          </a:stretch>
        </p:blipFill>
        <p:spPr>
          <a:xfrm>
            <a:off x="2387942" y="3249520"/>
            <a:ext cx="7341983" cy="3216108"/>
          </a:xfrm>
          <a:prstGeom prst="rect">
            <a:avLst/>
          </a:prstGeom>
        </p:spPr>
      </p:pic>
      <p:pic>
        <p:nvPicPr>
          <p:cNvPr id="9" name="Picture 8">
            <a:extLst>
              <a:ext uri="{FF2B5EF4-FFF2-40B4-BE49-F238E27FC236}">
                <a16:creationId xmlns:a16="http://schemas.microsoft.com/office/drawing/2014/main" id="{1E692B22-5DAC-4DDC-9646-4DE764266A63}"/>
              </a:ext>
            </a:extLst>
          </p:cNvPr>
          <p:cNvPicPr>
            <a:picLocks noChangeAspect="1"/>
          </p:cNvPicPr>
          <p:nvPr/>
        </p:nvPicPr>
        <p:blipFill>
          <a:blip r:embed="rId5"/>
          <a:stretch>
            <a:fillRect/>
          </a:stretch>
        </p:blipFill>
        <p:spPr>
          <a:xfrm>
            <a:off x="2376588" y="1103223"/>
            <a:ext cx="7341983" cy="2066480"/>
          </a:xfrm>
          <a:prstGeom prst="rect">
            <a:avLst/>
          </a:prstGeom>
        </p:spPr>
      </p:pic>
      <p:pic>
        <p:nvPicPr>
          <p:cNvPr id="10" name="Picture 9">
            <a:extLst>
              <a:ext uri="{FF2B5EF4-FFF2-40B4-BE49-F238E27FC236}">
                <a16:creationId xmlns:a16="http://schemas.microsoft.com/office/drawing/2014/main" id="{07908AF9-2C70-40C6-9CAC-1DCEEC37FB5F}"/>
              </a:ext>
            </a:extLst>
          </p:cNvPr>
          <p:cNvPicPr>
            <a:picLocks noChangeAspect="1"/>
          </p:cNvPicPr>
          <p:nvPr/>
        </p:nvPicPr>
        <p:blipFill>
          <a:blip r:embed="rId4"/>
          <a:stretch>
            <a:fillRect/>
          </a:stretch>
        </p:blipFill>
        <p:spPr>
          <a:xfrm>
            <a:off x="1979721" y="3249520"/>
            <a:ext cx="8010134" cy="3216108"/>
          </a:xfrm>
          <a:prstGeom prst="rect">
            <a:avLst/>
          </a:prstGeom>
          <a:ln>
            <a:solidFill>
              <a:schemeClr val="accent1"/>
            </a:solidFill>
          </a:ln>
        </p:spPr>
      </p:pic>
      <p:pic>
        <p:nvPicPr>
          <p:cNvPr id="11" name="Picture 10">
            <a:extLst>
              <a:ext uri="{FF2B5EF4-FFF2-40B4-BE49-F238E27FC236}">
                <a16:creationId xmlns:a16="http://schemas.microsoft.com/office/drawing/2014/main" id="{0F26179D-6EAE-4931-A068-AAC45072B228}"/>
              </a:ext>
            </a:extLst>
          </p:cNvPr>
          <p:cNvPicPr>
            <a:picLocks noChangeAspect="1"/>
          </p:cNvPicPr>
          <p:nvPr/>
        </p:nvPicPr>
        <p:blipFill>
          <a:blip r:embed="rId5"/>
          <a:stretch>
            <a:fillRect/>
          </a:stretch>
        </p:blipFill>
        <p:spPr>
          <a:xfrm>
            <a:off x="1968367" y="1103223"/>
            <a:ext cx="8010134" cy="2066480"/>
          </a:xfrm>
          <a:prstGeom prst="rect">
            <a:avLst/>
          </a:prstGeom>
        </p:spPr>
      </p:pic>
    </p:spTree>
    <p:extLst>
      <p:ext uri="{BB962C8B-B14F-4D97-AF65-F5344CB8AC3E}">
        <p14:creationId xmlns:p14="http://schemas.microsoft.com/office/powerpoint/2010/main" val="170880689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0F17D85B-957E-4E41-A065-73DEF7442967}"/>
              </a:ext>
            </a:extLst>
          </p:cNvPr>
          <p:cNvSpPr txBox="1"/>
          <p:nvPr/>
        </p:nvSpPr>
        <p:spPr>
          <a:xfrm>
            <a:off x="1560195" y="288394"/>
            <a:ext cx="8839200" cy="646331"/>
          </a:xfrm>
          <a:prstGeom prst="rect">
            <a:avLst/>
          </a:prstGeom>
          <a:solidFill>
            <a:schemeClr val="accent5">
              <a:lumMod val="20000"/>
              <a:lumOff val="80000"/>
            </a:schemeClr>
          </a:solidFill>
          <a:ln>
            <a:solidFill>
              <a:schemeClr val="tx1"/>
            </a:solidFill>
          </a:ln>
          <a:effectLst>
            <a:innerShdw blurRad="114300">
              <a:prstClr val="black"/>
            </a:innerShdw>
          </a:effectLst>
        </p:spPr>
        <p:txBody>
          <a:bodyPr wrap="square" rtlCol="0">
            <a:spAutoFit/>
          </a:bodyPr>
          <a:lstStyle/>
          <a:p>
            <a:pPr algn="ctr"/>
            <a:r>
              <a:rPr lang="en-GB" sz="3600" b="1" u="sng" dirty="0"/>
              <a:t>Progression of Knowledge</a:t>
            </a:r>
          </a:p>
        </p:txBody>
      </p:sp>
      <p:pic>
        <p:nvPicPr>
          <p:cNvPr id="7" name="Graphic 6" descr="Upstairs with solid fill">
            <a:extLst>
              <a:ext uri="{FF2B5EF4-FFF2-40B4-BE49-F238E27FC236}">
                <a16:creationId xmlns:a16="http://schemas.microsoft.com/office/drawing/2014/main" id="{41192209-88B1-443C-A042-A758FA725DA5}"/>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10769600" y="154359"/>
            <a:ext cx="914400" cy="914400"/>
          </a:xfrm>
          <a:prstGeom prst="rect">
            <a:avLst/>
          </a:prstGeom>
        </p:spPr>
      </p:pic>
      <p:sp>
        <p:nvSpPr>
          <p:cNvPr id="5" name="TextBox 4">
            <a:extLst>
              <a:ext uri="{FF2B5EF4-FFF2-40B4-BE49-F238E27FC236}">
                <a16:creationId xmlns:a16="http://schemas.microsoft.com/office/drawing/2014/main" id="{E0013163-431C-4162-B43B-9562DFBC95A4}"/>
              </a:ext>
            </a:extLst>
          </p:cNvPr>
          <p:cNvSpPr txBox="1"/>
          <p:nvPr/>
        </p:nvSpPr>
        <p:spPr>
          <a:xfrm>
            <a:off x="949910" y="1068759"/>
            <a:ext cx="10102789" cy="5078313"/>
          </a:xfrm>
          <a:prstGeom prst="rect">
            <a:avLst/>
          </a:prstGeom>
          <a:solidFill>
            <a:schemeClr val="accent5">
              <a:lumMod val="20000"/>
              <a:lumOff val="80000"/>
            </a:schemeClr>
          </a:solidFill>
          <a:ln>
            <a:solidFill>
              <a:schemeClr val="tx1"/>
            </a:solidFill>
          </a:ln>
          <a:effectLst>
            <a:innerShdw blurRad="114300">
              <a:prstClr val="black"/>
            </a:innerShdw>
          </a:effectLst>
        </p:spPr>
        <p:txBody>
          <a:bodyPr wrap="square" rtlCol="0">
            <a:spAutoFit/>
          </a:bodyPr>
          <a:lstStyle/>
          <a:p>
            <a:endParaRPr lang="en-GB" sz="3600" dirty="0"/>
          </a:p>
          <a:p>
            <a:endParaRPr lang="en-GB" sz="3600" dirty="0"/>
          </a:p>
          <a:p>
            <a:endParaRPr lang="en-GB" sz="3600" dirty="0"/>
          </a:p>
          <a:p>
            <a:endParaRPr lang="en-GB" sz="3600" dirty="0"/>
          </a:p>
          <a:p>
            <a:endParaRPr lang="en-GB" sz="3600" dirty="0"/>
          </a:p>
          <a:p>
            <a:endParaRPr lang="en-GB" sz="3600" dirty="0"/>
          </a:p>
          <a:p>
            <a:endParaRPr lang="en-GB" sz="3600" dirty="0"/>
          </a:p>
          <a:p>
            <a:endParaRPr lang="en-GB" sz="3600" dirty="0"/>
          </a:p>
          <a:p>
            <a:endParaRPr lang="en-GB" sz="3600" dirty="0"/>
          </a:p>
        </p:txBody>
      </p:sp>
      <p:pic>
        <p:nvPicPr>
          <p:cNvPr id="16" name="Picture 15">
            <a:extLst>
              <a:ext uri="{FF2B5EF4-FFF2-40B4-BE49-F238E27FC236}">
                <a16:creationId xmlns:a16="http://schemas.microsoft.com/office/drawing/2014/main" id="{1A7434EA-5F9A-4145-8F27-70E9D95F43EA}"/>
              </a:ext>
            </a:extLst>
          </p:cNvPr>
          <p:cNvPicPr>
            <a:picLocks noChangeAspect="1"/>
          </p:cNvPicPr>
          <p:nvPr/>
        </p:nvPicPr>
        <p:blipFill>
          <a:blip r:embed="rId4"/>
          <a:stretch>
            <a:fillRect/>
          </a:stretch>
        </p:blipFill>
        <p:spPr>
          <a:xfrm>
            <a:off x="1128395" y="1474989"/>
            <a:ext cx="9702800" cy="4265851"/>
          </a:xfrm>
          <a:prstGeom prst="rect">
            <a:avLst/>
          </a:prstGeom>
          <a:ln>
            <a:solidFill>
              <a:schemeClr val="accent1"/>
            </a:solidFill>
          </a:ln>
        </p:spPr>
      </p:pic>
    </p:spTree>
    <p:extLst>
      <p:ext uri="{BB962C8B-B14F-4D97-AF65-F5344CB8AC3E}">
        <p14:creationId xmlns:p14="http://schemas.microsoft.com/office/powerpoint/2010/main" val="317947429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0F17D85B-957E-4E41-A065-73DEF7442967}"/>
              </a:ext>
            </a:extLst>
          </p:cNvPr>
          <p:cNvSpPr txBox="1"/>
          <p:nvPr/>
        </p:nvSpPr>
        <p:spPr>
          <a:xfrm>
            <a:off x="1560195" y="288394"/>
            <a:ext cx="8839200" cy="646331"/>
          </a:xfrm>
          <a:prstGeom prst="rect">
            <a:avLst/>
          </a:prstGeom>
          <a:solidFill>
            <a:schemeClr val="accent5">
              <a:lumMod val="20000"/>
              <a:lumOff val="80000"/>
            </a:schemeClr>
          </a:solidFill>
          <a:ln>
            <a:solidFill>
              <a:schemeClr val="tx1"/>
            </a:solidFill>
          </a:ln>
          <a:effectLst>
            <a:innerShdw blurRad="114300">
              <a:prstClr val="black"/>
            </a:innerShdw>
          </a:effectLst>
        </p:spPr>
        <p:txBody>
          <a:bodyPr wrap="square" rtlCol="0">
            <a:spAutoFit/>
          </a:bodyPr>
          <a:lstStyle/>
          <a:p>
            <a:pPr algn="ctr"/>
            <a:r>
              <a:rPr lang="en-GB" sz="3600" b="1" u="sng" dirty="0"/>
              <a:t>Progression of Knowledge</a:t>
            </a:r>
          </a:p>
        </p:txBody>
      </p:sp>
      <p:pic>
        <p:nvPicPr>
          <p:cNvPr id="7" name="Graphic 6" descr="Upstairs with solid fill">
            <a:extLst>
              <a:ext uri="{FF2B5EF4-FFF2-40B4-BE49-F238E27FC236}">
                <a16:creationId xmlns:a16="http://schemas.microsoft.com/office/drawing/2014/main" id="{41192209-88B1-443C-A042-A758FA725DA5}"/>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10769600" y="154359"/>
            <a:ext cx="914400" cy="914400"/>
          </a:xfrm>
          <a:prstGeom prst="rect">
            <a:avLst/>
          </a:prstGeom>
        </p:spPr>
      </p:pic>
      <p:sp>
        <p:nvSpPr>
          <p:cNvPr id="5" name="TextBox 4">
            <a:extLst>
              <a:ext uri="{FF2B5EF4-FFF2-40B4-BE49-F238E27FC236}">
                <a16:creationId xmlns:a16="http://schemas.microsoft.com/office/drawing/2014/main" id="{E0013163-431C-4162-B43B-9562DFBC95A4}"/>
              </a:ext>
            </a:extLst>
          </p:cNvPr>
          <p:cNvSpPr txBox="1"/>
          <p:nvPr/>
        </p:nvSpPr>
        <p:spPr>
          <a:xfrm>
            <a:off x="272248" y="1068759"/>
            <a:ext cx="11647503" cy="5632311"/>
          </a:xfrm>
          <a:prstGeom prst="rect">
            <a:avLst/>
          </a:prstGeom>
          <a:solidFill>
            <a:schemeClr val="accent5">
              <a:lumMod val="20000"/>
              <a:lumOff val="80000"/>
            </a:schemeClr>
          </a:solidFill>
          <a:ln>
            <a:solidFill>
              <a:schemeClr val="tx1"/>
            </a:solidFill>
          </a:ln>
          <a:effectLst>
            <a:innerShdw blurRad="114300">
              <a:prstClr val="black"/>
            </a:innerShdw>
          </a:effectLst>
        </p:spPr>
        <p:txBody>
          <a:bodyPr wrap="square" rtlCol="0">
            <a:spAutoFit/>
          </a:bodyPr>
          <a:lstStyle/>
          <a:p>
            <a:endParaRPr lang="en-GB" sz="3600" dirty="0"/>
          </a:p>
          <a:p>
            <a:endParaRPr lang="en-GB" sz="3600" dirty="0"/>
          </a:p>
          <a:p>
            <a:endParaRPr lang="en-GB" sz="3600" dirty="0"/>
          </a:p>
          <a:p>
            <a:endParaRPr lang="en-GB" sz="3600" dirty="0"/>
          </a:p>
          <a:p>
            <a:endParaRPr lang="en-GB" sz="3600" dirty="0"/>
          </a:p>
          <a:p>
            <a:endParaRPr lang="en-GB" sz="3600" dirty="0"/>
          </a:p>
          <a:p>
            <a:endParaRPr lang="en-GB" sz="3600" dirty="0"/>
          </a:p>
          <a:p>
            <a:endParaRPr lang="en-GB" sz="3600" dirty="0"/>
          </a:p>
          <a:p>
            <a:endParaRPr lang="en-GB" sz="3600" dirty="0"/>
          </a:p>
          <a:p>
            <a:endParaRPr lang="en-GB" sz="3600" dirty="0"/>
          </a:p>
        </p:txBody>
      </p:sp>
      <p:sp>
        <p:nvSpPr>
          <p:cNvPr id="20" name="TextBox 19">
            <a:extLst>
              <a:ext uri="{FF2B5EF4-FFF2-40B4-BE49-F238E27FC236}">
                <a16:creationId xmlns:a16="http://schemas.microsoft.com/office/drawing/2014/main" id="{B92CFE6D-FEE5-4EF4-A916-215A50229F6D}"/>
              </a:ext>
            </a:extLst>
          </p:cNvPr>
          <p:cNvSpPr txBox="1"/>
          <p:nvPr/>
        </p:nvSpPr>
        <p:spPr>
          <a:xfrm>
            <a:off x="2323675" y="4071652"/>
            <a:ext cx="1484845" cy="307777"/>
          </a:xfrm>
          <a:prstGeom prst="rect">
            <a:avLst/>
          </a:prstGeom>
          <a:solidFill>
            <a:schemeClr val="accent5">
              <a:lumMod val="20000"/>
              <a:lumOff val="80000"/>
            </a:schemeClr>
          </a:solidFill>
          <a:ln>
            <a:solidFill>
              <a:schemeClr val="tx1"/>
            </a:solidFill>
          </a:ln>
          <a:effectLst>
            <a:innerShdw blurRad="114300">
              <a:prstClr val="black"/>
            </a:innerShdw>
          </a:effectLst>
        </p:spPr>
        <p:txBody>
          <a:bodyPr wrap="square" rtlCol="0">
            <a:spAutoFit/>
          </a:bodyPr>
          <a:lstStyle/>
          <a:p>
            <a:pPr algn="ctr"/>
            <a:r>
              <a:rPr lang="en-GB" sz="1400" b="1" u="sng" dirty="0"/>
              <a:t>Year 3</a:t>
            </a:r>
          </a:p>
        </p:txBody>
      </p:sp>
      <p:sp>
        <p:nvSpPr>
          <p:cNvPr id="21" name="TextBox 20">
            <a:extLst>
              <a:ext uri="{FF2B5EF4-FFF2-40B4-BE49-F238E27FC236}">
                <a16:creationId xmlns:a16="http://schemas.microsoft.com/office/drawing/2014/main" id="{DF71160E-C173-411E-9035-E2C9A7938444}"/>
              </a:ext>
            </a:extLst>
          </p:cNvPr>
          <p:cNvSpPr txBox="1"/>
          <p:nvPr/>
        </p:nvSpPr>
        <p:spPr>
          <a:xfrm>
            <a:off x="8601668" y="4125556"/>
            <a:ext cx="1484845" cy="307777"/>
          </a:xfrm>
          <a:prstGeom prst="rect">
            <a:avLst/>
          </a:prstGeom>
          <a:solidFill>
            <a:schemeClr val="accent5">
              <a:lumMod val="20000"/>
              <a:lumOff val="80000"/>
            </a:schemeClr>
          </a:solidFill>
          <a:ln>
            <a:solidFill>
              <a:schemeClr val="tx1"/>
            </a:solidFill>
          </a:ln>
          <a:effectLst>
            <a:innerShdw blurRad="114300">
              <a:prstClr val="black"/>
            </a:innerShdw>
          </a:effectLst>
        </p:spPr>
        <p:txBody>
          <a:bodyPr wrap="square" rtlCol="0">
            <a:spAutoFit/>
          </a:bodyPr>
          <a:lstStyle/>
          <a:p>
            <a:pPr algn="ctr"/>
            <a:r>
              <a:rPr lang="en-GB" sz="1400" b="1" u="sng" dirty="0"/>
              <a:t>Year 4</a:t>
            </a:r>
          </a:p>
        </p:txBody>
      </p:sp>
      <p:pic>
        <p:nvPicPr>
          <p:cNvPr id="25" name="Picture 24">
            <a:extLst>
              <a:ext uri="{FF2B5EF4-FFF2-40B4-BE49-F238E27FC236}">
                <a16:creationId xmlns:a16="http://schemas.microsoft.com/office/drawing/2014/main" id="{E780CAB5-7123-48F0-ACFF-BB7DEAA868A7}"/>
              </a:ext>
            </a:extLst>
          </p:cNvPr>
          <p:cNvPicPr>
            <a:picLocks noChangeAspect="1"/>
          </p:cNvPicPr>
          <p:nvPr/>
        </p:nvPicPr>
        <p:blipFill>
          <a:blip r:embed="rId4"/>
          <a:stretch>
            <a:fillRect/>
          </a:stretch>
        </p:blipFill>
        <p:spPr>
          <a:xfrm>
            <a:off x="691595" y="1202793"/>
            <a:ext cx="10819117" cy="2652927"/>
          </a:xfrm>
          <a:prstGeom prst="rect">
            <a:avLst/>
          </a:prstGeom>
          <a:ln>
            <a:solidFill>
              <a:schemeClr val="accent1"/>
            </a:solidFill>
          </a:ln>
        </p:spPr>
      </p:pic>
      <p:pic>
        <p:nvPicPr>
          <p:cNvPr id="27" name="Picture 26">
            <a:extLst>
              <a:ext uri="{FF2B5EF4-FFF2-40B4-BE49-F238E27FC236}">
                <a16:creationId xmlns:a16="http://schemas.microsoft.com/office/drawing/2014/main" id="{A3F5BF28-2F6C-43AE-84C6-6E8212CF0EFA}"/>
              </a:ext>
            </a:extLst>
          </p:cNvPr>
          <p:cNvPicPr>
            <a:picLocks noChangeAspect="1"/>
          </p:cNvPicPr>
          <p:nvPr/>
        </p:nvPicPr>
        <p:blipFill>
          <a:blip r:embed="rId5"/>
          <a:stretch>
            <a:fillRect/>
          </a:stretch>
        </p:blipFill>
        <p:spPr>
          <a:xfrm>
            <a:off x="685798" y="4513463"/>
            <a:ext cx="11010900" cy="1971675"/>
          </a:xfrm>
          <a:prstGeom prst="rect">
            <a:avLst/>
          </a:prstGeom>
          <a:ln>
            <a:solidFill>
              <a:schemeClr val="accent1"/>
            </a:solidFill>
          </a:ln>
        </p:spPr>
      </p:pic>
    </p:spTree>
    <p:extLst>
      <p:ext uri="{BB962C8B-B14F-4D97-AF65-F5344CB8AC3E}">
        <p14:creationId xmlns:p14="http://schemas.microsoft.com/office/powerpoint/2010/main" val="1257856429"/>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0F17D85B-957E-4E41-A065-73DEF7442967}"/>
              </a:ext>
            </a:extLst>
          </p:cNvPr>
          <p:cNvSpPr txBox="1"/>
          <p:nvPr/>
        </p:nvSpPr>
        <p:spPr>
          <a:xfrm>
            <a:off x="1560195" y="288394"/>
            <a:ext cx="8839200" cy="646331"/>
          </a:xfrm>
          <a:prstGeom prst="rect">
            <a:avLst/>
          </a:prstGeom>
          <a:solidFill>
            <a:schemeClr val="accent5">
              <a:lumMod val="20000"/>
              <a:lumOff val="80000"/>
            </a:schemeClr>
          </a:solidFill>
          <a:ln>
            <a:solidFill>
              <a:schemeClr val="tx1"/>
            </a:solidFill>
          </a:ln>
          <a:effectLst>
            <a:innerShdw blurRad="114300">
              <a:prstClr val="black"/>
            </a:innerShdw>
          </a:effectLst>
        </p:spPr>
        <p:txBody>
          <a:bodyPr wrap="square" rtlCol="0">
            <a:spAutoFit/>
          </a:bodyPr>
          <a:lstStyle/>
          <a:p>
            <a:pPr algn="ctr"/>
            <a:r>
              <a:rPr lang="en-GB" sz="3600" b="1" u="sng" dirty="0"/>
              <a:t>Progression of Knowledge</a:t>
            </a:r>
          </a:p>
        </p:txBody>
      </p:sp>
      <p:pic>
        <p:nvPicPr>
          <p:cNvPr id="7" name="Graphic 6" descr="Upstairs with solid fill">
            <a:extLst>
              <a:ext uri="{FF2B5EF4-FFF2-40B4-BE49-F238E27FC236}">
                <a16:creationId xmlns:a16="http://schemas.microsoft.com/office/drawing/2014/main" id="{41192209-88B1-443C-A042-A758FA725DA5}"/>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10769600" y="154359"/>
            <a:ext cx="914400" cy="914400"/>
          </a:xfrm>
          <a:prstGeom prst="rect">
            <a:avLst/>
          </a:prstGeom>
        </p:spPr>
      </p:pic>
      <p:sp>
        <p:nvSpPr>
          <p:cNvPr id="5" name="TextBox 4">
            <a:extLst>
              <a:ext uri="{FF2B5EF4-FFF2-40B4-BE49-F238E27FC236}">
                <a16:creationId xmlns:a16="http://schemas.microsoft.com/office/drawing/2014/main" id="{E0013163-431C-4162-B43B-9562DFBC95A4}"/>
              </a:ext>
            </a:extLst>
          </p:cNvPr>
          <p:cNvSpPr txBox="1"/>
          <p:nvPr/>
        </p:nvSpPr>
        <p:spPr>
          <a:xfrm>
            <a:off x="272248" y="1077637"/>
            <a:ext cx="11647503" cy="5632311"/>
          </a:xfrm>
          <a:prstGeom prst="rect">
            <a:avLst/>
          </a:prstGeom>
          <a:solidFill>
            <a:schemeClr val="accent5">
              <a:lumMod val="20000"/>
              <a:lumOff val="80000"/>
            </a:schemeClr>
          </a:solidFill>
          <a:ln>
            <a:solidFill>
              <a:schemeClr val="tx1"/>
            </a:solidFill>
          </a:ln>
          <a:effectLst>
            <a:innerShdw blurRad="114300">
              <a:prstClr val="black"/>
            </a:innerShdw>
          </a:effectLst>
        </p:spPr>
        <p:txBody>
          <a:bodyPr wrap="square" rtlCol="0">
            <a:spAutoFit/>
          </a:bodyPr>
          <a:lstStyle/>
          <a:p>
            <a:endParaRPr lang="en-GB" sz="3600" dirty="0"/>
          </a:p>
          <a:p>
            <a:endParaRPr lang="en-GB" sz="3600" dirty="0"/>
          </a:p>
          <a:p>
            <a:endParaRPr lang="en-GB" sz="3600" dirty="0"/>
          </a:p>
          <a:p>
            <a:endParaRPr lang="en-GB" sz="3600" dirty="0"/>
          </a:p>
          <a:p>
            <a:endParaRPr lang="en-GB" sz="3600" dirty="0"/>
          </a:p>
          <a:p>
            <a:endParaRPr lang="en-GB" sz="3600" dirty="0"/>
          </a:p>
          <a:p>
            <a:endParaRPr lang="en-GB" sz="3600" dirty="0"/>
          </a:p>
          <a:p>
            <a:endParaRPr lang="en-GB" sz="3600" dirty="0"/>
          </a:p>
          <a:p>
            <a:endParaRPr lang="en-GB" sz="3600" dirty="0"/>
          </a:p>
          <a:p>
            <a:endParaRPr lang="en-GB" sz="3600" dirty="0"/>
          </a:p>
        </p:txBody>
      </p:sp>
      <p:sp>
        <p:nvSpPr>
          <p:cNvPr id="20" name="TextBox 19">
            <a:extLst>
              <a:ext uri="{FF2B5EF4-FFF2-40B4-BE49-F238E27FC236}">
                <a16:creationId xmlns:a16="http://schemas.microsoft.com/office/drawing/2014/main" id="{B92CFE6D-FEE5-4EF4-A916-215A50229F6D}"/>
              </a:ext>
            </a:extLst>
          </p:cNvPr>
          <p:cNvSpPr txBox="1"/>
          <p:nvPr/>
        </p:nvSpPr>
        <p:spPr>
          <a:xfrm>
            <a:off x="3126310" y="4032422"/>
            <a:ext cx="1484845" cy="307777"/>
          </a:xfrm>
          <a:prstGeom prst="rect">
            <a:avLst/>
          </a:prstGeom>
          <a:solidFill>
            <a:schemeClr val="accent5">
              <a:lumMod val="20000"/>
              <a:lumOff val="80000"/>
            </a:schemeClr>
          </a:solidFill>
          <a:ln>
            <a:solidFill>
              <a:schemeClr val="tx1"/>
            </a:solidFill>
          </a:ln>
          <a:effectLst>
            <a:innerShdw blurRad="114300">
              <a:prstClr val="black"/>
            </a:innerShdw>
          </a:effectLst>
        </p:spPr>
        <p:txBody>
          <a:bodyPr wrap="square" rtlCol="0">
            <a:spAutoFit/>
          </a:bodyPr>
          <a:lstStyle/>
          <a:p>
            <a:pPr algn="ctr"/>
            <a:r>
              <a:rPr lang="en-GB" sz="1400" b="1" u="sng" dirty="0"/>
              <a:t>Year 5</a:t>
            </a:r>
          </a:p>
        </p:txBody>
      </p:sp>
      <p:sp>
        <p:nvSpPr>
          <p:cNvPr id="21" name="TextBox 20">
            <a:extLst>
              <a:ext uri="{FF2B5EF4-FFF2-40B4-BE49-F238E27FC236}">
                <a16:creationId xmlns:a16="http://schemas.microsoft.com/office/drawing/2014/main" id="{DF71160E-C173-411E-9035-E2C9A7938444}"/>
              </a:ext>
            </a:extLst>
          </p:cNvPr>
          <p:cNvSpPr txBox="1"/>
          <p:nvPr/>
        </p:nvSpPr>
        <p:spPr>
          <a:xfrm>
            <a:off x="7092464" y="4032422"/>
            <a:ext cx="1484845" cy="307777"/>
          </a:xfrm>
          <a:prstGeom prst="rect">
            <a:avLst/>
          </a:prstGeom>
          <a:solidFill>
            <a:schemeClr val="accent5">
              <a:lumMod val="20000"/>
              <a:lumOff val="80000"/>
            </a:schemeClr>
          </a:solidFill>
          <a:ln>
            <a:solidFill>
              <a:schemeClr val="tx1"/>
            </a:solidFill>
          </a:ln>
          <a:effectLst>
            <a:innerShdw blurRad="114300">
              <a:prstClr val="black"/>
            </a:innerShdw>
          </a:effectLst>
        </p:spPr>
        <p:txBody>
          <a:bodyPr wrap="square" rtlCol="0">
            <a:spAutoFit/>
          </a:bodyPr>
          <a:lstStyle/>
          <a:p>
            <a:pPr algn="ctr"/>
            <a:r>
              <a:rPr lang="en-GB" sz="1400" b="1" u="sng" dirty="0"/>
              <a:t>Year 6</a:t>
            </a:r>
          </a:p>
        </p:txBody>
      </p:sp>
      <p:pic>
        <p:nvPicPr>
          <p:cNvPr id="25" name="Picture 24">
            <a:extLst>
              <a:ext uri="{FF2B5EF4-FFF2-40B4-BE49-F238E27FC236}">
                <a16:creationId xmlns:a16="http://schemas.microsoft.com/office/drawing/2014/main" id="{E780CAB5-7123-48F0-ACFF-BB7DEAA868A7}"/>
              </a:ext>
            </a:extLst>
          </p:cNvPr>
          <p:cNvPicPr>
            <a:picLocks noChangeAspect="1"/>
          </p:cNvPicPr>
          <p:nvPr/>
        </p:nvPicPr>
        <p:blipFill>
          <a:blip r:embed="rId4"/>
          <a:stretch>
            <a:fillRect/>
          </a:stretch>
        </p:blipFill>
        <p:spPr>
          <a:xfrm>
            <a:off x="691595" y="1202793"/>
            <a:ext cx="10819117" cy="2652927"/>
          </a:xfrm>
          <a:prstGeom prst="rect">
            <a:avLst/>
          </a:prstGeom>
          <a:ln>
            <a:solidFill>
              <a:schemeClr val="accent1"/>
            </a:solidFill>
          </a:ln>
        </p:spPr>
      </p:pic>
      <p:pic>
        <p:nvPicPr>
          <p:cNvPr id="3" name="Picture 2">
            <a:extLst>
              <a:ext uri="{FF2B5EF4-FFF2-40B4-BE49-F238E27FC236}">
                <a16:creationId xmlns:a16="http://schemas.microsoft.com/office/drawing/2014/main" id="{84A50CED-C376-4C11-9437-8765DFD7240C}"/>
              </a:ext>
            </a:extLst>
          </p:cNvPr>
          <p:cNvPicPr>
            <a:picLocks noChangeAspect="1"/>
          </p:cNvPicPr>
          <p:nvPr/>
        </p:nvPicPr>
        <p:blipFill>
          <a:blip r:embed="rId5"/>
          <a:stretch>
            <a:fillRect/>
          </a:stretch>
        </p:blipFill>
        <p:spPr>
          <a:xfrm>
            <a:off x="2147934" y="4407216"/>
            <a:ext cx="7663722" cy="2162390"/>
          </a:xfrm>
          <a:prstGeom prst="rect">
            <a:avLst/>
          </a:prstGeom>
          <a:ln>
            <a:solidFill>
              <a:schemeClr val="accent1"/>
            </a:solidFill>
          </a:ln>
        </p:spPr>
      </p:pic>
    </p:spTree>
    <p:extLst>
      <p:ext uri="{BB962C8B-B14F-4D97-AF65-F5344CB8AC3E}">
        <p14:creationId xmlns:p14="http://schemas.microsoft.com/office/powerpoint/2010/main" val="2842216110"/>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0F17D85B-957E-4E41-A065-73DEF7442967}"/>
              </a:ext>
            </a:extLst>
          </p:cNvPr>
          <p:cNvSpPr txBox="1"/>
          <p:nvPr/>
        </p:nvSpPr>
        <p:spPr>
          <a:xfrm>
            <a:off x="1560195" y="288394"/>
            <a:ext cx="8839200" cy="646331"/>
          </a:xfrm>
          <a:prstGeom prst="rect">
            <a:avLst/>
          </a:prstGeom>
          <a:solidFill>
            <a:schemeClr val="accent5">
              <a:lumMod val="20000"/>
              <a:lumOff val="80000"/>
            </a:schemeClr>
          </a:solidFill>
          <a:ln>
            <a:solidFill>
              <a:schemeClr val="tx1"/>
            </a:solidFill>
          </a:ln>
          <a:effectLst>
            <a:innerShdw blurRad="114300">
              <a:prstClr val="black"/>
            </a:innerShdw>
          </a:effectLst>
        </p:spPr>
        <p:txBody>
          <a:bodyPr wrap="square" rtlCol="0">
            <a:spAutoFit/>
          </a:bodyPr>
          <a:lstStyle/>
          <a:p>
            <a:pPr algn="ctr"/>
            <a:r>
              <a:rPr lang="en-GB" sz="3600" b="1" u="sng" dirty="0"/>
              <a:t>Progression of Vocabulary</a:t>
            </a:r>
          </a:p>
        </p:txBody>
      </p:sp>
      <p:pic>
        <p:nvPicPr>
          <p:cNvPr id="7" name="Graphic 6" descr="Upstairs with solid fill">
            <a:extLst>
              <a:ext uri="{FF2B5EF4-FFF2-40B4-BE49-F238E27FC236}">
                <a16:creationId xmlns:a16="http://schemas.microsoft.com/office/drawing/2014/main" id="{41192209-88B1-443C-A042-A758FA725DA5}"/>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10769600" y="154359"/>
            <a:ext cx="914400" cy="914400"/>
          </a:xfrm>
          <a:prstGeom prst="rect">
            <a:avLst/>
          </a:prstGeom>
        </p:spPr>
      </p:pic>
      <p:sp>
        <p:nvSpPr>
          <p:cNvPr id="5" name="TextBox 4">
            <a:extLst>
              <a:ext uri="{FF2B5EF4-FFF2-40B4-BE49-F238E27FC236}">
                <a16:creationId xmlns:a16="http://schemas.microsoft.com/office/drawing/2014/main" id="{E0013163-431C-4162-B43B-9562DFBC95A4}"/>
              </a:ext>
            </a:extLst>
          </p:cNvPr>
          <p:cNvSpPr txBox="1"/>
          <p:nvPr/>
        </p:nvSpPr>
        <p:spPr>
          <a:xfrm>
            <a:off x="304838" y="1086515"/>
            <a:ext cx="11680015" cy="5632311"/>
          </a:xfrm>
          <a:prstGeom prst="rect">
            <a:avLst/>
          </a:prstGeom>
          <a:solidFill>
            <a:schemeClr val="accent5">
              <a:lumMod val="20000"/>
              <a:lumOff val="80000"/>
            </a:schemeClr>
          </a:solidFill>
          <a:ln>
            <a:solidFill>
              <a:schemeClr val="tx1"/>
            </a:solidFill>
          </a:ln>
          <a:effectLst>
            <a:innerShdw blurRad="114300">
              <a:prstClr val="black"/>
            </a:innerShdw>
          </a:effectLst>
        </p:spPr>
        <p:txBody>
          <a:bodyPr wrap="square" rtlCol="0">
            <a:spAutoFit/>
          </a:bodyPr>
          <a:lstStyle/>
          <a:p>
            <a:endParaRPr lang="en-GB" sz="3600" dirty="0"/>
          </a:p>
          <a:p>
            <a:endParaRPr lang="en-GB" sz="3600" dirty="0"/>
          </a:p>
          <a:p>
            <a:endParaRPr lang="en-GB" sz="3600" dirty="0"/>
          </a:p>
          <a:p>
            <a:endParaRPr lang="en-GB" sz="3600" dirty="0"/>
          </a:p>
          <a:p>
            <a:endParaRPr lang="en-GB" sz="3600" dirty="0"/>
          </a:p>
          <a:p>
            <a:endParaRPr lang="en-GB" sz="3600" dirty="0"/>
          </a:p>
          <a:p>
            <a:endParaRPr lang="en-GB" sz="3600" dirty="0"/>
          </a:p>
          <a:p>
            <a:endParaRPr lang="en-GB" sz="3600" dirty="0"/>
          </a:p>
          <a:p>
            <a:endParaRPr lang="en-GB" sz="3600" dirty="0"/>
          </a:p>
          <a:p>
            <a:endParaRPr lang="en-GB" sz="3600" dirty="0"/>
          </a:p>
        </p:txBody>
      </p:sp>
      <p:sp>
        <p:nvSpPr>
          <p:cNvPr id="8" name="TextBox 7">
            <a:extLst>
              <a:ext uri="{FF2B5EF4-FFF2-40B4-BE49-F238E27FC236}">
                <a16:creationId xmlns:a16="http://schemas.microsoft.com/office/drawing/2014/main" id="{351109B9-D467-409F-88CE-7CCE2F624651}"/>
              </a:ext>
            </a:extLst>
          </p:cNvPr>
          <p:cNvSpPr txBox="1"/>
          <p:nvPr/>
        </p:nvSpPr>
        <p:spPr>
          <a:xfrm>
            <a:off x="1107434" y="1237987"/>
            <a:ext cx="1785891" cy="400110"/>
          </a:xfrm>
          <a:prstGeom prst="rect">
            <a:avLst/>
          </a:prstGeom>
          <a:solidFill>
            <a:schemeClr val="accent5">
              <a:lumMod val="20000"/>
              <a:lumOff val="80000"/>
            </a:schemeClr>
          </a:solidFill>
          <a:ln>
            <a:solidFill>
              <a:schemeClr val="tx1"/>
            </a:solidFill>
          </a:ln>
          <a:effectLst>
            <a:innerShdw blurRad="114300">
              <a:prstClr val="black"/>
            </a:innerShdw>
          </a:effectLst>
        </p:spPr>
        <p:txBody>
          <a:bodyPr wrap="square" rtlCol="0">
            <a:spAutoFit/>
          </a:bodyPr>
          <a:lstStyle/>
          <a:p>
            <a:pPr algn="ctr"/>
            <a:r>
              <a:rPr lang="en-GB" sz="2000" b="1" u="sng" dirty="0"/>
              <a:t>Year 1</a:t>
            </a:r>
          </a:p>
        </p:txBody>
      </p:sp>
      <p:sp>
        <p:nvSpPr>
          <p:cNvPr id="9" name="TextBox 8">
            <a:extLst>
              <a:ext uri="{FF2B5EF4-FFF2-40B4-BE49-F238E27FC236}">
                <a16:creationId xmlns:a16="http://schemas.microsoft.com/office/drawing/2014/main" id="{EDB26600-E4E7-419C-A91F-280CF2CA183D}"/>
              </a:ext>
            </a:extLst>
          </p:cNvPr>
          <p:cNvSpPr txBox="1"/>
          <p:nvPr/>
        </p:nvSpPr>
        <p:spPr>
          <a:xfrm>
            <a:off x="3621294" y="1237987"/>
            <a:ext cx="1785891" cy="400110"/>
          </a:xfrm>
          <a:prstGeom prst="rect">
            <a:avLst/>
          </a:prstGeom>
          <a:solidFill>
            <a:schemeClr val="accent5">
              <a:lumMod val="20000"/>
              <a:lumOff val="80000"/>
            </a:schemeClr>
          </a:solidFill>
          <a:ln>
            <a:solidFill>
              <a:schemeClr val="tx1"/>
            </a:solidFill>
          </a:ln>
          <a:effectLst>
            <a:innerShdw blurRad="114300">
              <a:prstClr val="black"/>
            </a:innerShdw>
          </a:effectLst>
        </p:spPr>
        <p:txBody>
          <a:bodyPr wrap="square" rtlCol="0">
            <a:spAutoFit/>
          </a:bodyPr>
          <a:lstStyle/>
          <a:p>
            <a:pPr algn="ctr"/>
            <a:r>
              <a:rPr lang="en-GB" sz="2000" b="1" u="sng" dirty="0"/>
              <a:t>Year 2</a:t>
            </a:r>
          </a:p>
        </p:txBody>
      </p:sp>
      <p:sp>
        <p:nvSpPr>
          <p:cNvPr id="14" name="TextBox 13">
            <a:extLst>
              <a:ext uri="{FF2B5EF4-FFF2-40B4-BE49-F238E27FC236}">
                <a16:creationId xmlns:a16="http://schemas.microsoft.com/office/drawing/2014/main" id="{2638D887-62B6-4F39-84F5-C2B1E29EB0A6}"/>
              </a:ext>
            </a:extLst>
          </p:cNvPr>
          <p:cNvSpPr txBox="1"/>
          <p:nvPr/>
        </p:nvSpPr>
        <p:spPr>
          <a:xfrm>
            <a:off x="1627342" y="2205836"/>
            <a:ext cx="1785891" cy="400110"/>
          </a:xfrm>
          <a:prstGeom prst="rect">
            <a:avLst/>
          </a:prstGeom>
          <a:solidFill>
            <a:schemeClr val="accent5">
              <a:lumMod val="20000"/>
              <a:lumOff val="80000"/>
            </a:schemeClr>
          </a:solidFill>
          <a:ln>
            <a:solidFill>
              <a:schemeClr val="tx1"/>
            </a:solidFill>
          </a:ln>
          <a:effectLst>
            <a:innerShdw blurRad="114300">
              <a:prstClr val="black"/>
            </a:innerShdw>
          </a:effectLst>
        </p:spPr>
        <p:txBody>
          <a:bodyPr wrap="square" rtlCol="0">
            <a:spAutoFit/>
          </a:bodyPr>
          <a:lstStyle/>
          <a:p>
            <a:pPr algn="ctr"/>
            <a:r>
              <a:rPr lang="en-GB" sz="2000" b="1" u="sng" dirty="0"/>
              <a:t>Year 3</a:t>
            </a:r>
          </a:p>
        </p:txBody>
      </p:sp>
      <p:sp>
        <p:nvSpPr>
          <p:cNvPr id="15" name="TextBox 14">
            <a:extLst>
              <a:ext uri="{FF2B5EF4-FFF2-40B4-BE49-F238E27FC236}">
                <a16:creationId xmlns:a16="http://schemas.microsoft.com/office/drawing/2014/main" id="{B71FF289-BE38-4C9E-827D-E10BECE843C3}"/>
              </a:ext>
            </a:extLst>
          </p:cNvPr>
          <p:cNvSpPr txBox="1"/>
          <p:nvPr/>
        </p:nvSpPr>
        <p:spPr>
          <a:xfrm>
            <a:off x="3976400" y="2205836"/>
            <a:ext cx="1785891" cy="400110"/>
          </a:xfrm>
          <a:prstGeom prst="rect">
            <a:avLst/>
          </a:prstGeom>
          <a:solidFill>
            <a:schemeClr val="accent5">
              <a:lumMod val="20000"/>
              <a:lumOff val="80000"/>
            </a:schemeClr>
          </a:solidFill>
          <a:ln>
            <a:solidFill>
              <a:schemeClr val="tx1"/>
            </a:solidFill>
          </a:ln>
          <a:effectLst>
            <a:innerShdw blurRad="114300">
              <a:prstClr val="black"/>
            </a:innerShdw>
          </a:effectLst>
        </p:spPr>
        <p:txBody>
          <a:bodyPr wrap="square" rtlCol="0">
            <a:spAutoFit/>
          </a:bodyPr>
          <a:lstStyle/>
          <a:p>
            <a:pPr algn="ctr"/>
            <a:r>
              <a:rPr lang="en-GB" sz="2000" b="1" u="sng" dirty="0"/>
              <a:t>Year 4</a:t>
            </a:r>
          </a:p>
        </p:txBody>
      </p:sp>
      <p:sp>
        <p:nvSpPr>
          <p:cNvPr id="16" name="TextBox 15">
            <a:extLst>
              <a:ext uri="{FF2B5EF4-FFF2-40B4-BE49-F238E27FC236}">
                <a16:creationId xmlns:a16="http://schemas.microsoft.com/office/drawing/2014/main" id="{01B71FE3-1F5C-47F1-9B73-859EA1BFC3C8}"/>
              </a:ext>
            </a:extLst>
          </p:cNvPr>
          <p:cNvSpPr txBox="1"/>
          <p:nvPr/>
        </p:nvSpPr>
        <p:spPr>
          <a:xfrm>
            <a:off x="1429988" y="4604765"/>
            <a:ext cx="1785891" cy="400110"/>
          </a:xfrm>
          <a:prstGeom prst="rect">
            <a:avLst/>
          </a:prstGeom>
          <a:solidFill>
            <a:schemeClr val="accent5">
              <a:lumMod val="20000"/>
              <a:lumOff val="80000"/>
            </a:schemeClr>
          </a:solidFill>
          <a:ln>
            <a:solidFill>
              <a:schemeClr val="tx1"/>
            </a:solidFill>
          </a:ln>
          <a:effectLst>
            <a:innerShdw blurRad="114300">
              <a:prstClr val="black"/>
            </a:innerShdw>
          </a:effectLst>
        </p:spPr>
        <p:txBody>
          <a:bodyPr wrap="square" rtlCol="0">
            <a:spAutoFit/>
          </a:bodyPr>
          <a:lstStyle/>
          <a:p>
            <a:pPr algn="ctr"/>
            <a:r>
              <a:rPr lang="en-GB" sz="2000" b="1" u="sng" dirty="0"/>
              <a:t>Year 5</a:t>
            </a:r>
          </a:p>
        </p:txBody>
      </p:sp>
      <p:sp>
        <p:nvSpPr>
          <p:cNvPr id="17" name="TextBox 16">
            <a:extLst>
              <a:ext uri="{FF2B5EF4-FFF2-40B4-BE49-F238E27FC236}">
                <a16:creationId xmlns:a16="http://schemas.microsoft.com/office/drawing/2014/main" id="{E1C1D33D-AD32-4AAE-9300-2E203496DA0E}"/>
              </a:ext>
            </a:extLst>
          </p:cNvPr>
          <p:cNvSpPr txBox="1"/>
          <p:nvPr/>
        </p:nvSpPr>
        <p:spPr>
          <a:xfrm>
            <a:off x="4938149" y="4604765"/>
            <a:ext cx="1785891" cy="400110"/>
          </a:xfrm>
          <a:prstGeom prst="rect">
            <a:avLst/>
          </a:prstGeom>
          <a:solidFill>
            <a:schemeClr val="accent5">
              <a:lumMod val="20000"/>
              <a:lumOff val="80000"/>
            </a:schemeClr>
          </a:solidFill>
          <a:ln>
            <a:solidFill>
              <a:schemeClr val="tx1"/>
            </a:solidFill>
          </a:ln>
          <a:effectLst>
            <a:innerShdw blurRad="114300">
              <a:prstClr val="black"/>
            </a:innerShdw>
          </a:effectLst>
        </p:spPr>
        <p:txBody>
          <a:bodyPr wrap="square" rtlCol="0">
            <a:spAutoFit/>
          </a:bodyPr>
          <a:lstStyle/>
          <a:p>
            <a:pPr algn="ctr"/>
            <a:r>
              <a:rPr lang="en-GB" sz="2000" b="1" u="sng" dirty="0"/>
              <a:t>Year 6</a:t>
            </a:r>
          </a:p>
        </p:txBody>
      </p:sp>
      <p:pic>
        <p:nvPicPr>
          <p:cNvPr id="19" name="Picture 18">
            <a:extLst>
              <a:ext uri="{FF2B5EF4-FFF2-40B4-BE49-F238E27FC236}">
                <a16:creationId xmlns:a16="http://schemas.microsoft.com/office/drawing/2014/main" id="{CBAA7C34-1A3C-4C57-9D3D-3B7DB11F44F0}"/>
              </a:ext>
            </a:extLst>
          </p:cNvPr>
          <p:cNvPicPr>
            <a:picLocks noChangeAspect="1"/>
          </p:cNvPicPr>
          <p:nvPr/>
        </p:nvPicPr>
        <p:blipFill>
          <a:blip r:embed="rId4"/>
          <a:stretch>
            <a:fillRect/>
          </a:stretch>
        </p:blipFill>
        <p:spPr>
          <a:xfrm>
            <a:off x="537042" y="5073177"/>
            <a:ext cx="6893568" cy="1476755"/>
          </a:xfrm>
          <a:prstGeom prst="rect">
            <a:avLst/>
          </a:prstGeom>
          <a:ln>
            <a:solidFill>
              <a:schemeClr val="accent1"/>
            </a:solidFill>
          </a:ln>
        </p:spPr>
      </p:pic>
      <p:pic>
        <p:nvPicPr>
          <p:cNvPr id="21" name="Picture 20">
            <a:extLst>
              <a:ext uri="{FF2B5EF4-FFF2-40B4-BE49-F238E27FC236}">
                <a16:creationId xmlns:a16="http://schemas.microsoft.com/office/drawing/2014/main" id="{10201590-17BF-4E34-AF28-745467DF9A43}"/>
              </a:ext>
            </a:extLst>
          </p:cNvPr>
          <p:cNvPicPr>
            <a:picLocks noChangeAspect="1"/>
          </p:cNvPicPr>
          <p:nvPr/>
        </p:nvPicPr>
        <p:blipFill>
          <a:blip r:embed="rId5"/>
          <a:stretch>
            <a:fillRect/>
          </a:stretch>
        </p:blipFill>
        <p:spPr>
          <a:xfrm>
            <a:off x="461795" y="1822655"/>
            <a:ext cx="5746024" cy="1971675"/>
          </a:xfrm>
          <a:prstGeom prst="rect">
            <a:avLst/>
          </a:prstGeom>
          <a:ln>
            <a:solidFill>
              <a:schemeClr val="accent1"/>
            </a:solidFill>
          </a:ln>
        </p:spPr>
      </p:pic>
      <p:pic>
        <p:nvPicPr>
          <p:cNvPr id="23" name="Picture 22">
            <a:extLst>
              <a:ext uri="{FF2B5EF4-FFF2-40B4-BE49-F238E27FC236}">
                <a16:creationId xmlns:a16="http://schemas.microsoft.com/office/drawing/2014/main" id="{DC1840CA-976A-4077-87A5-53BEF3C15362}"/>
              </a:ext>
            </a:extLst>
          </p:cNvPr>
          <p:cNvPicPr>
            <a:picLocks noChangeAspect="1"/>
          </p:cNvPicPr>
          <p:nvPr/>
        </p:nvPicPr>
        <p:blipFill>
          <a:blip r:embed="rId6"/>
          <a:stretch>
            <a:fillRect/>
          </a:stretch>
        </p:blipFill>
        <p:spPr>
          <a:xfrm>
            <a:off x="6305512" y="2480435"/>
            <a:ext cx="5581650" cy="1971675"/>
          </a:xfrm>
          <a:prstGeom prst="rect">
            <a:avLst/>
          </a:prstGeom>
          <a:ln>
            <a:solidFill>
              <a:schemeClr val="accent1"/>
            </a:solidFill>
          </a:ln>
        </p:spPr>
      </p:pic>
      <p:sp>
        <p:nvSpPr>
          <p:cNvPr id="24" name="TextBox 23">
            <a:extLst>
              <a:ext uri="{FF2B5EF4-FFF2-40B4-BE49-F238E27FC236}">
                <a16:creationId xmlns:a16="http://schemas.microsoft.com/office/drawing/2014/main" id="{A2E7CBA0-9F9D-4F63-8251-925439B902D7}"/>
              </a:ext>
            </a:extLst>
          </p:cNvPr>
          <p:cNvSpPr txBox="1"/>
          <p:nvPr/>
        </p:nvSpPr>
        <p:spPr>
          <a:xfrm>
            <a:off x="7081366" y="2005781"/>
            <a:ext cx="1785891" cy="400110"/>
          </a:xfrm>
          <a:prstGeom prst="rect">
            <a:avLst/>
          </a:prstGeom>
          <a:solidFill>
            <a:schemeClr val="accent5">
              <a:lumMod val="20000"/>
              <a:lumOff val="80000"/>
            </a:schemeClr>
          </a:solidFill>
          <a:ln>
            <a:solidFill>
              <a:schemeClr val="tx1"/>
            </a:solidFill>
          </a:ln>
          <a:effectLst>
            <a:innerShdw blurRad="114300">
              <a:prstClr val="black"/>
            </a:innerShdw>
          </a:effectLst>
        </p:spPr>
        <p:txBody>
          <a:bodyPr wrap="square" rtlCol="0">
            <a:spAutoFit/>
          </a:bodyPr>
          <a:lstStyle/>
          <a:p>
            <a:pPr algn="ctr"/>
            <a:r>
              <a:rPr lang="en-GB" sz="2000" b="1" u="sng" dirty="0"/>
              <a:t>Year 3</a:t>
            </a:r>
          </a:p>
        </p:txBody>
      </p:sp>
      <p:sp>
        <p:nvSpPr>
          <p:cNvPr id="25" name="TextBox 24">
            <a:extLst>
              <a:ext uri="{FF2B5EF4-FFF2-40B4-BE49-F238E27FC236}">
                <a16:creationId xmlns:a16="http://schemas.microsoft.com/office/drawing/2014/main" id="{81804CC2-A517-493E-BB18-B056E4554936}"/>
              </a:ext>
            </a:extLst>
          </p:cNvPr>
          <p:cNvSpPr txBox="1"/>
          <p:nvPr/>
        </p:nvSpPr>
        <p:spPr>
          <a:xfrm>
            <a:off x="9595226" y="2005781"/>
            <a:ext cx="1785891" cy="400110"/>
          </a:xfrm>
          <a:prstGeom prst="rect">
            <a:avLst/>
          </a:prstGeom>
          <a:solidFill>
            <a:schemeClr val="accent5">
              <a:lumMod val="20000"/>
              <a:lumOff val="80000"/>
            </a:schemeClr>
          </a:solidFill>
          <a:ln>
            <a:solidFill>
              <a:schemeClr val="tx1"/>
            </a:solidFill>
          </a:ln>
          <a:effectLst>
            <a:innerShdw blurRad="114300">
              <a:prstClr val="black"/>
            </a:innerShdw>
          </a:effectLst>
        </p:spPr>
        <p:txBody>
          <a:bodyPr wrap="square" rtlCol="0">
            <a:spAutoFit/>
          </a:bodyPr>
          <a:lstStyle/>
          <a:p>
            <a:pPr algn="ctr"/>
            <a:r>
              <a:rPr lang="en-GB" sz="2000" b="1" u="sng" dirty="0"/>
              <a:t>Year 4</a:t>
            </a:r>
          </a:p>
        </p:txBody>
      </p:sp>
    </p:spTree>
    <p:extLst>
      <p:ext uri="{BB962C8B-B14F-4D97-AF65-F5344CB8AC3E}">
        <p14:creationId xmlns:p14="http://schemas.microsoft.com/office/powerpoint/2010/main" val="1648153449"/>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TextBox 9">
            <a:extLst>
              <a:ext uri="{FF2B5EF4-FFF2-40B4-BE49-F238E27FC236}">
                <a16:creationId xmlns:a16="http://schemas.microsoft.com/office/drawing/2014/main" id="{4BC0143F-0068-4ED4-A34D-BE2D496917B3}"/>
              </a:ext>
            </a:extLst>
          </p:cNvPr>
          <p:cNvSpPr txBox="1"/>
          <p:nvPr/>
        </p:nvSpPr>
        <p:spPr>
          <a:xfrm>
            <a:off x="304839" y="1647228"/>
            <a:ext cx="11582322" cy="3970318"/>
          </a:xfrm>
          <a:prstGeom prst="rect">
            <a:avLst/>
          </a:prstGeom>
          <a:solidFill>
            <a:schemeClr val="accent5">
              <a:lumMod val="20000"/>
              <a:lumOff val="80000"/>
            </a:schemeClr>
          </a:solidFill>
          <a:ln>
            <a:solidFill>
              <a:schemeClr val="tx1"/>
            </a:solidFill>
          </a:ln>
          <a:effectLst>
            <a:innerShdw blurRad="114300">
              <a:prstClr val="black"/>
            </a:innerShdw>
          </a:effectLst>
        </p:spPr>
        <p:txBody>
          <a:bodyPr wrap="square" rtlCol="0">
            <a:spAutoFit/>
          </a:bodyPr>
          <a:lstStyle/>
          <a:p>
            <a:endParaRPr lang="en-GB" sz="3600" dirty="0"/>
          </a:p>
          <a:p>
            <a:endParaRPr lang="en-GB" sz="3600" dirty="0"/>
          </a:p>
          <a:p>
            <a:endParaRPr lang="en-GB" sz="3600" dirty="0"/>
          </a:p>
          <a:p>
            <a:endParaRPr lang="en-GB" sz="3600" dirty="0"/>
          </a:p>
          <a:p>
            <a:endParaRPr lang="en-GB" sz="3600" dirty="0"/>
          </a:p>
          <a:p>
            <a:endParaRPr lang="en-GB" sz="3600" dirty="0"/>
          </a:p>
          <a:p>
            <a:endParaRPr lang="en-GB" sz="3600" dirty="0"/>
          </a:p>
        </p:txBody>
      </p:sp>
      <p:sp>
        <p:nvSpPr>
          <p:cNvPr id="4" name="TextBox 3">
            <a:extLst>
              <a:ext uri="{FF2B5EF4-FFF2-40B4-BE49-F238E27FC236}">
                <a16:creationId xmlns:a16="http://schemas.microsoft.com/office/drawing/2014/main" id="{0F17D85B-957E-4E41-A065-73DEF7442967}"/>
              </a:ext>
            </a:extLst>
          </p:cNvPr>
          <p:cNvSpPr txBox="1"/>
          <p:nvPr/>
        </p:nvSpPr>
        <p:spPr>
          <a:xfrm>
            <a:off x="1560195" y="288394"/>
            <a:ext cx="8839200" cy="646331"/>
          </a:xfrm>
          <a:prstGeom prst="rect">
            <a:avLst/>
          </a:prstGeom>
          <a:solidFill>
            <a:schemeClr val="accent5">
              <a:lumMod val="20000"/>
              <a:lumOff val="80000"/>
            </a:schemeClr>
          </a:solidFill>
          <a:ln>
            <a:solidFill>
              <a:schemeClr val="tx1"/>
            </a:solidFill>
          </a:ln>
          <a:effectLst>
            <a:innerShdw blurRad="114300">
              <a:prstClr val="black"/>
            </a:innerShdw>
          </a:effectLst>
        </p:spPr>
        <p:txBody>
          <a:bodyPr wrap="square" rtlCol="0">
            <a:spAutoFit/>
          </a:bodyPr>
          <a:lstStyle/>
          <a:p>
            <a:pPr algn="ctr"/>
            <a:r>
              <a:rPr lang="en-GB" sz="3600" b="1" u="sng" dirty="0"/>
              <a:t>Progression of Knowledge</a:t>
            </a:r>
          </a:p>
        </p:txBody>
      </p:sp>
      <p:pic>
        <p:nvPicPr>
          <p:cNvPr id="7" name="Graphic 6" descr="Upstairs with solid fill">
            <a:extLst>
              <a:ext uri="{FF2B5EF4-FFF2-40B4-BE49-F238E27FC236}">
                <a16:creationId xmlns:a16="http://schemas.microsoft.com/office/drawing/2014/main" id="{41192209-88B1-443C-A042-A758FA725DA5}"/>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10769600" y="154359"/>
            <a:ext cx="914400" cy="914400"/>
          </a:xfrm>
          <a:prstGeom prst="rect">
            <a:avLst/>
          </a:prstGeom>
        </p:spPr>
      </p:pic>
      <p:sp>
        <p:nvSpPr>
          <p:cNvPr id="11" name="TextBox 10">
            <a:extLst>
              <a:ext uri="{FF2B5EF4-FFF2-40B4-BE49-F238E27FC236}">
                <a16:creationId xmlns:a16="http://schemas.microsoft.com/office/drawing/2014/main" id="{C3A49C3D-DC53-403B-B7EE-3FD9B60650A5}"/>
              </a:ext>
            </a:extLst>
          </p:cNvPr>
          <p:cNvSpPr txBox="1"/>
          <p:nvPr/>
        </p:nvSpPr>
        <p:spPr>
          <a:xfrm>
            <a:off x="2320771" y="1817659"/>
            <a:ext cx="2064798" cy="523220"/>
          </a:xfrm>
          <a:prstGeom prst="rect">
            <a:avLst/>
          </a:prstGeom>
          <a:solidFill>
            <a:schemeClr val="accent5">
              <a:lumMod val="20000"/>
              <a:lumOff val="80000"/>
            </a:schemeClr>
          </a:solidFill>
          <a:ln>
            <a:solidFill>
              <a:schemeClr val="tx1"/>
            </a:solidFill>
          </a:ln>
          <a:effectLst>
            <a:innerShdw blurRad="114300">
              <a:prstClr val="black"/>
            </a:innerShdw>
          </a:effectLst>
        </p:spPr>
        <p:txBody>
          <a:bodyPr wrap="square" rtlCol="0">
            <a:spAutoFit/>
          </a:bodyPr>
          <a:lstStyle/>
          <a:p>
            <a:pPr algn="ctr"/>
            <a:r>
              <a:rPr lang="en-GB" sz="2800" b="1" u="sng" dirty="0"/>
              <a:t>Year 1</a:t>
            </a:r>
          </a:p>
        </p:txBody>
      </p:sp>
      <p:sp>
        <p:nvSpPr>
          <p:cNvPr id="9" name="TextBox 8">
            <a:extLst>
              <a:ext uri="{FF2B5EF4-FFF2-40B4-BE49-F238E27FC236}">
                <a16:creationId xmlns:a16="http://schemas.microsoft.com/office/drawing/2014/main" id="{2B72FCE1-0013-4995-9A1D-BCBBECCC6630}"/>
              </a:ext>
            </a:extLst>
          </p:cNvPr>
          <p:cNvSpPr txBox="1"/>
          <p:nvPr/>
        </p:nvSpPr>
        <p:spPr>
          <a:xfrm>
            <a:off x="7806433" y="1825465"/>
            <a:ext cx="2064798" cy="523220"/>
          </a:xfrm>
          <a:prstGeom prst="rect">
            <a:avLst/>
          </a:prstGeom>
          <a:solidFill>
            <a:schemeClr val="accent5">
              <a:lumMod val="20000"/>
              <a:lumOff val="80000"/>
            </a:schemeClr>
          </a:solidFill>
          <a:ln>
            <a:solidFill>
              <a:schemeClr val="tx1"/>
            </a:solidFill>
          </a:ln>
          <a:effectLst>
            <a:innerShdw blurRad="114300">
              <a:prstClr val="black"/>
            </a:innerShdw>
          </a:effectLst>
        </p:spPr>
        <p:txBody>
          <a:bodyPr wrap="square" rtlCol="0">
            <a:spAutoFit/>
          </a:bodyPr>
          <a:lstStyle/>
          <a:p>
            <a:pPr algn="ctr"/>
            <a:r>
              <a:rPr lang="en-GB" sz="2800" b="1" u="sng" dirty="0"/>
              <a:t>Year 2</a:t>
            </a:r>
          </a:p>
        </p:txBody>
      </p:sp>
      <p:pic>
        <p:nvPicPr>
          <p:cNvPr id="13" name="Picture 12">
            <a:extLst>
              <a:ext uri="{FF2B5EF4-FFF2-40B4-BE49-F238E27FC236}">
                <a16:creationId xmlns:a16="http://schemas.microsoft.com/office/drawing/2014/main" id="{82E3234B-2ECE-4754-AA2E-570591AD9B00}"/>
              </a:ext>
            </a:extLst>
          </p:cNvPr>
          <p:cNvPicPr>
            <a:picLocks noChangeAspect="1"/>
          </p:cNvPicPr>
          <p:nvPr/>
        </p:nvPicPr>
        <p:blipFill>
          <a:blip r:embed="rId4"/>
          <a:stretch>
            <a:fillRect/>
          </a:stretch>
        </p:blipFill>
        <p:spPr>
          <a:xfrm>
            <a:off x="490537" y="2503697"/>
            <a:ext cx="11210925" cy="2943225"/>
          </a:xfrm>
          <a:prstGeom prst="rect">
            <a:avLst/>
          </a:prstGeom>
          <a:ln>
            <a:solidFill>
              <a:schemeClr val="accent1"/>
            </a:solidFill>
          </a:ln>
        </p:spPr>
      </p:pic>
    </p:spTree>
    <p:extLst>
      <p:ext uri="{BB962C8B-B14F-4D97-AF65-F5344CB8AC3E}">
        <p14:creationId xmlns:p14="http://schemas.microsoft.com/office/powerpoint/2010/main" val="1761353607"/>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TextBox 9">
            <a:extLst>
              <a:ext uri="{FF2B5EF4-FFF2-40B4-BE49-F238E27FC236}">
                <a16:creationId xmlns:a16="http://schemas.microsoft.com/office/drawing/2014/main" id="{4BC0143F-0068-4ED4-A34D-BE2D496917B3}"/>
              </a:ext>
            </a:extLst>
          </p:cNvPr>
          <p:cNvSpPr txBox="1"/>
          <p:nvPr/>
        </p:nvSpPr>
        <p:spPr>
          <a:xfrm>
            <a:off x="304839" y="1656106"/>
            <a:ext cx="11582322" cy="5078313"/>
          </a:xfrm>
          <a:prstGeom prst="rect">
            <a:avLst/>
          </a:prstGeom>
          <a:solidFill>
            <a:schemeClr val="accent5">
              <a:lumMod val="20000"/>
              <a:lumOff val="80000"/>
            </a:schemeClr>
          </a:solidFill>
          <a:ln>
            <a:solidFill>
              <a:schemeClr val="tx1"/>
            </a:solidFill>
          </a:ln>
          <a:effectLst>
            <a:innerShdw blurRad="114300">
              <a:prstClr val="black"/>
            </a:innerShdw>
          </a:effectLst>
        </p:spPr>
        <p:txBody>
          <a:bodyPr wrap="square" rtlCol="0">
            <a:spAutoFit/>
          </a:bodyPr>
          <a:lstStyle/>
          <a:p>
            <a:endParaRPr lang="en-GB" sz="3600" dirty="0"/>
          </a:p>
          <a:p>
            <a:endParaRPr lang="en-GB" sz="3600" dirty="0"/>
          </a:p>
          <a:p>
            <a:endParaRPr lang="en-GB" sz="3600" dirty="0"/>
          </a:p>
          <a:p>
            <a:endParaRPr lang="en-GB" sz="3600" dirty="0"/>
          </a:p>
          <a:p>
            <a:endParaRPr lang="en-GB" sz="3600" dirty="0"/>
          </a:p>
          <a:p>
            <a:endParaRPr lang="en-GB" sz="3600" dirty="0"/>
          </a:p>
          <a:p>
            <a:endParaRPr lang="en-GB" sz="3600" dirty="0"/>
          </a:p>
          <a:p>
            <a:endParaRPr lang="en-GB" sz="3600" dirty="0"/>
          </a:p>
          <a:p>
            <a:endParaRPr lang="en-GB" sz="3600" dirty="0"/>
          </a:p>
        </p:txBody>
      </p:sp>
      <p:sp>
        <p:nvSpPr>
          <p:cNvPr id="4" name="TextBox 3">
            <a:extLst>
              <a:ext uri="{FF2B5EF4-FFF2-40B4-BE49-F238E27FC236}">
                <a16:creationId xmlns:a16="http://schemas.microsoft.com/office/drawing/2014/main" id="{0F17D85B-957E-4E41-A065-73DEF7442967}"/>
              </a:ext>
            </a:extLst>
          </p:cNvPr>
          <p:cNvSpPr txBox="1"/>
          <p:nvPr/>
        </p:nvSpPr>
        <p:spPr>
          <a:xfrm>
            <a:off x="1560195" y="288394"/>
            <a:ext cx="8839200" cy="646331"/>
          </a:xfrm>
          <a:prstGeom prst="rect">
            <a:avLst/>
          </a:prstGeom>
          <a:solidFill>
            <a:schemeClr val="accent5">
              <a:lumMod val="20000"/>
              <a:lumOff val="80000"/>
            </a:schemeClr>
          </a:solidFill>
          <a:ln>
            <a:solidFill>
              <a:schemeClr val="tx1"/>
            </a:solidFill>
          </a:ln>
          <a:effectLst>
            <a:innerShdw blurRad="114300">
              <a:prstClr val="black"/>
            </a:innerShdw>
          </a:effectLst>
        </p:spPr>
        <p:txBody>
          <a:bodyPr wrap="square" rtlCol="0">
            <a:spAutoFit/>
          </a:bodyPr>
          <a:lstStyle/>
          <a:p>
            <a:pPr algn="ctr"/>
            <a:r>
              <a:rPr lang="en-GB" sz="3600" b="1" u="sng" dirty="0"/>
              <a:t>Progression of Knowledge</a:t>
            </a:r>
          </a:p>
        </p:txBody>
      </p:sp>
      <p:pic>
        <p:nvPicPr>
          <p:cNvPr id="7" name="Graphic 6" descr="Upstairs with solid fill">
            <a:extLst>
              <a:ext uri="{FF2B5EF4-FFF2-40B4-BE49-F238E27FC236}">
                <a16:creationId xmlns:a16="http://schemas.microsoft.com/office/drawing/2014/main" id="{41192209-88B1-443C-A042-A758FA725DA5}"/>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10769600" y="154359"/>
            <a:ext cx="914400" cy="914400"/>
          </a:xfrm>
          <a:prstGeom prst="rect">
            <a:avLst/>
          </a:prstGeom>
        </p:spPr>
      </p:pic>
      <p:sp>
        <p:nvSpPr>
          <p:cNvPr id="11" name="TextBox 10">
            <a:extLst>
              <a:ext uri="{FF2B5EF4-FFF2-40B4-BE49-F238E27FC236}">
                <a16:creationId xmlns:a16="http://schemas.microsoft.com/office/drawing/2014/main" id="{C3A49C3D-DC53-403B-B7EE-3FD9B60650A5}"/>
              </a:ext>
            </a:extLst>
          </p:cNvPr>
          <p:cNvSpPr txBox="1"/>
          <p:nvPr/>
        </p:nvSpPr>
        <p:spPr>
          <a:xfrm>
            <a:off x="2320771" y="1817659"/>
            <a:ext cx="2064798" cy="523220"/>
          </a:xfrm>
          <a:prstGeom prst="rect">
            <a:avLst/>
          </a:prstGeom>
          <a:solidFill>
            <a:schemeClr val="accent5">
              <a:lumMod val="20000"/>
              <a:lumOff val="80000"/>
            </a:schemeClr>
          </a:solidFill>
          <a:ln>
            <a:solidFill>
              <a:schemeClr val="tx1"/>
            </a:solidFill>
          </a:ln>
          <a:effectLst>
            <a:innerShdw blurRad="114300">
              <a:prstClr val="black"/>
            </a:innerShdw>
          </a:effectLst>
        </p:spPr>
        <p:txBody>
          <a:bodyPr wrap="square" rtlCol="0">
            <a:spAutoFit/>
          </a:bodyPr>
          <a:lstStyle/>
          <a:p>
            <a:pPr algn="ctr"/>
            <a:r>
              <a:rPr lang="en-GB" sz="2800" b="1" u="sng" dirty="0"/>
              <a:t>Year 3</a:t>
            </a:r>
          </a:p>
        </p:txBody>
      </p:sp>
      <p:sp>
        <p:nvSpPr>
          <p:cNvPr id="9" name="TextBox 8">
            <a:extLst>
              <a:ext uri="{FF2B5EF4-FFF2-40B4-BE49-F238E27FC236}">
                <a16:creationId xmlns:a16="http://schemas.microsoft.com/office/drawing/2014/main" id="{2B72FCE1-0013-4995-9A1D-BCBBECCC6630}"/>
              </a:ext>
            </a:extLst>
          </p:cNvPr>
          <p:cNvSpPr txBox="1"/>
          <p:nvPr/>
        </p:nvSpPr>
        <p:spPr>
          <a:xfrm>
            <a:off x="7806433" y="1825465"/>
            <a:ext cx="2064798" cy="523220"/>
          </a:xfrm>
          <a:prstGeom prst="rect">
            <a:avLst/>
          </a:prstGeom>
          <a:solidFill>
            <a:schemeClr val="accent5">
              <a:lumMod val="20000"/>
              <a:lumOff val="80000"/>
            </a:schemeClr>
          </a:solidFill>
          <a:ln>
            <a:solidFill>
              <a:schemeClr val="tx1"/>
            </a:solidFill>
          </a:ln>
          <a:effectLst>
            <a:innerShdw blurRad="114300">
              <a:prstClr val="black"/>
            </a:innerShdw>
          </a:effectLst>
        </p:spPr>
        <p:txBody>
          <a:bodyPr wrap="square" rtlCol="0">
            <a:spAutoFit/>
          </a:bodyPr>
          <a:lstStyle/>
          <a:p>
            <a:pPr algn="ctr"/>
            <a:r>
              <a:rPr lang="en-GB" sz="2800" b="1" u="sng" dirty="0"/>
              <a:t>Year 4</a:t>
            </a:r>
          </a:p>
        </p:txBody>
      </p:sp>
      <p:pic>
        <p:nvPicPr>
          <p:cNvPr id="8" name="Picture 7">
            <a:extLst>
              <a:ext uri="{FF2B5EF4-FFF2-40B4-BE49-F238E27FC236}">
                <a16:creationId xmlns:a16="http://schemas.microsoft.com/office/drawing/2014/main" id="{9506661F-0560-4E58-A2E9-03584E74AA40}"/>
              </a:ext>
            </a:extLst>
          </p:cNvPr>
          <p:cNvPicPr>
            <a:picLocks noChangeAspect="1"/>
          </p:cNvPicPr>
          <p:nvPr/>
        </p:nvPicPr>
        <p:blipFill>
          <a:blip r:embed="rId4"/>
          <a:stretch>
            <a:fillRect/>
          </a:stretch>
        </p:blipFill>
        <p:spPr>
          <a:xfrm>
            <a:off x="549275" y="2636937"/>
            <a:ext cx="11134725" cy="3809229"/>
          </a:xfrm>
          <a:prstGeom prst="rect">
            <a:avLst/>
          </a:prstGeom>
          <a:ln>
            <a:solidFill>
              <a:schemeClr val="accent1"/>
            </a:solidFill>
          </a:ln>
        </p:spPr>
      </p:pic>
    </p:spTree>
    <p:extLst>
      <p:ext uri="{BB962C8B-B14F-4D97-AF65-F5344CB8AC3E}">
        <p14:creationId xmlns:p14="http://schemas.microsoft.com/office/powerpoint/2010/main" val="3238174612"/>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TextBox 9">
            <a:extLst>
              <a:ext uri="{FF2B5EF4-FFF2-40B4-BE49-F238E27FC236}">
                <a16:creationId xmlns:a16="http://schemas.microsoft.com/office/drawing/2014/main" id="{4BC0143F-0068-4ED4-A34D-BE2D496917B3}"/>
              </a:ext>
            </a:extLst>
          </p:cNvPr>
          <p:cNvSpPr txBox="1"/>
          <p:nvPr/>
        </p:nvSpPr>
        <p:spPr>
          <a:xfrm>
            <a:off x="304839" y="1088088"/>
            <a:ext cx="11582322" cy="5632311"/>
          </a:xfrm>
          <a:prstGeom prst="rect">
            <a:avLst/>
          </a:prstGeom>
          <a:solidFill>
            <a:schemeClr val="accent5">
              <a:lumMod val="20000"/>
              <a:lumOff val="80000"/>
            </a:schemeClr>
          </a:solidFill>
          <a:ln>
            <a:solidFill>
              <a:schemeClr val="tx1"/>
            </a:solidFill>
          </a:ln>
          <a:effectLst>
            <a:innerShdw blurRad="114300">
              <a:prstClr val="black"/>
            </a:innerShdw>
          </a:effectLst>
        </p:spPr>
        <p:txBody>
          <a:bodyPr wrap="square" rtlCol="0">
            <a:spAutoFit/>
          </a:bodyPr>
          <a:lstStyle/>
          <a:p>
            <a:endParaRPr lang="en-GB" sz="3600" dirty="0"/>
          </a:p>
          <a:p>
            <a:endParaRPr lang="en-GB" sz="3600" dirty="0"/>
          </a:p>
          <a:p>
            <a:endParaRPr lang="en-GB" sz="3600" dirty="0"/>
          </a:p>
          <a:p>
            <a:endParaRPr lang="en-GB" sz="3600" dirty="0"/>
          </a:p>
          <a:p>
            <a:endParaRPr lang="en-GB" sz="3600" dirty="0"/>
          </a:p>
          <a:p>
            <a:endParaRPr lang="en-GB" sz="3600" dirty="0"/>
          </a:p>
          <a:p>
            <a:endParaRPr lang="en-GB" sz="3600" dirty="0"/>
          </a:p>
          <a:p>
            <a:endParaRPr lang="en-GB" sz="3600" dirty="0"/>
          </a:p>
          <a:p>
            <a:endParaRPr lang="en-GB" sz="3600" dirty="0"/>
          </a:p>
          <a:p>
            <a:endParaRPr lang="en-GB" sz="3600" dirty="0"/>
          </a:p>
        </p:txBody>
      </p:sp>
      <p:sp>
        <p:nvSpPr>
          <p:cNvPr id="4" name="TextBox 3">
            <a:extLst>
              <a:ext uri="{FF2B5EF4-FFF2-40B4-BE49-F238E27FC236}">
                <a16:creationId xmlns:a16="http://schemas.microsoft.com/office/drawing/2014/main" id="{0F17D85B-957E-4E41-A065-73DEF7442967}"/>
              </a:ext>
            </a:extLst>
          </p:cNvPr>
          <p:cNvSpPr txBox="1"/>
          <p:nvPr/>
        </p:nvSpPr>
        <p:spPr>
          <a:xfrm>
            <a:off x="1560195" y="288394"/>
            <a:ext cx="8839200" cy="646331"/>
          </a:xfrm>
          <a:prstGeom prst="rect">
            <a:avLst/>
          </a:prstGeom>
          <a:solidFill>
            <a:schemeClr val="accent5">
              <a:lumMod val="20000"/>
              <a:lumOff val="80000"/>
            </a:schemeClr>
          </a:solidFill>
          <a:ln>
            <a:solidFill>
              <a:schemeClr val="tx1"/>
            </a:solidFill>
          </a:ln>
          <a:effectLst>
            <a:innerShdw blurRad="114300">
              <a:prstClr val="black"/>
            </a:innerShdw>
          </a:effectLst>
        </p:spPr>
        <p:txBody>
          <a:bodyPr wrap="square" rtlCol="0">
            <a:spAutoFit/>
          </a:bodyPr>
          <a:lstStyle/>
          <a:p>
            <a:pPr algn="ctr"/>
            <a:r>
              <a:rPr lang="en-GB" sz="3600" b="1" u="sng" dirty="0"/>
              <a:t>Progression of Knowledge</a:t>
            </a:r>
          </a:p>
        </p:txBody>
      </p:sp>
      <p:pic>
        <p:nvPicPr>
          <p:cNvPr id="7" name="Graphic 6" descr="Upstairs with solid fill">
            <a:extLst>
              <a:ext uri="{FF2B5EF4-FFF2-40B4-BE49-F238E27FC236}">
                <a16:creationId xmlns:a16="http://schemas.microsoft.com/office/drawing/2014/main" id="{41192209-88B1-443C-A042-A758FA725DA5}"/>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10769600" y="154359"/>
            <a:ext cx="914400" cy="914400"/>
          </a:xfrm>
          <a:prstGeom prst="rect">
            <a:avLst/>
          </a:prstGeom>
        </p:spPr>
      </p:pic>
      <p:sp>
        <p:nvSpPr>
          <p:cNvPr id="11" name="TextBox 10">
            <a:extLst>
              <a:ext uri="{FF2B5EF4-FFF2-40B4-BE49-F238E27FC236}">
                <a16:creationId xmlns:a16="http://schemas.microsoft.com/office/drawing/2014/main" id="{C3A49C3D-DC53-403B-B7EE-3FD9B60650A5}"/>
              </a:ext>
            </a:extLst>
          </p:cNvPr>
          <p:cNvSpPr txBox="1"/>
          <p:nvPr/>
        </p:nvSpPr>
        <p:spPr>
          <a:xfrm>
            <a:off x="2205361" y="1284999"/>
            <a:ext cx="2064798" cy="523220"/>
          </a:xfrm>
          <a:prstGeom prst="rect">
            <a:avLst/>
          </a:prstGeom>
          <a:solidFill>
            <a:schemeClr val="accent5">
              <a:lumMod val="20000"/>
              <a:lumOff val="80000"/>
            </a:schemeClr>
          </a:solidFill>
          <a:ln>
            <a:solidFill>
              <a:schemeClr val="tx1"/>
            </a:solidFill>
          </a:ln>
          <a:effectLst>
            <a:innerShdw blurRad="114300">
              <a:prstClr val="black"/>
            </a:innerShdw>
          </a:effectLst>
        </p:spPr>
        <p:txBody>
          <a:bodyPr wrap="square" rtlCol="0">
            <a:spAutoFit/>
          </a:bodyPr>
          <a:lstStyle/>
          <a:p>
            <a:pPr algn="ctr"/>
            <a:r>
              <a:rPr lang="en-GB" sz="2800" b="1" u="sng" dirty="0"/>
              <a:t>Year 5</a:t>
            </a:r>
          </a:p>
        </p:txBody>
      </p:sp>
      <p:sp>
        <p:nvSpPr>
          <p:cNvPr id="9" name="TextBox 8">
            <a:extLst>
              <a:ext uri="{FF2B5EF4-FFF2-40B4-BE49-F238E27FC236}">
                <a16:creationId xmlns:a16="http://schemas.microsoft.com/office/drawing/2014/main" id="{2B72FCE1-0013-4995-9A1D-BCBBECCC6630}"/>
              </a:ext>
            </a:extLst>
          </p:cNvPr>
          <p:cNvSpPr txBox="1"/>
          <p:nvPr/>
        </p:nvSpPr>
        <p:spPr>
          <a:xfrm>
            <a:off x="7691023" y="1292805"/>
            <a:ext cx="2064798" cy="523220"/>
          </a:xfrm>
          <a:prstGeom prst="rect">
            <a:avLst/>
          </a:prstGeom>
          <a:solidFill>
            <a:schemeClr val="accent5">
              <a:lumMod val="20000"/>
              <a:lumOff val="80000"/>
            </a:schemeClr>
          </a:solidFill>
          <a:ln>
            <a:solidFill>
              <a:schemeClr val="tx1"/>
            </a:solidFill>
          </a:ln>
          <a:effectLst>
            <a:innerShdw blurRad="114300">
              <a:prstClr val="black"/>
            </a:innerShdw>
          </a:effectLst>
        </p:spPr>
        <p:txBody>
          <a:bodyPr wrap="square" rtlCol="0">
            <a:spAutoFit/>
          </a:bodyPr>
          <a:lstStyle/>
          <a:p>
            <a:pPr algn="ctr"/>
            <a:r>
              <a:rPr lang="en-GB" sz="2800" b="1" u="sng" dirty="0"/>
              <a:t>Year 6</a:t>
            </a:r>
          </a:p>
        </p:txBody>
      </p:sp>
      <p:pic>
        <p:nvPicPr>
          <p:cNvPr id="5" name="Picture 4">
            <a:extLst>
              <a:ext uri="{FF2B5EF4-FFF2-40B4-BE49-F238E27FC236}">
                <a16:creationId xmlns:a16="http://schemas.microsoft.com/office/drawing/2014/main" id="{CCA44319-4D06-4F39-8BE7-5B0EBADC38DD}"/>
              </a:ext>
            </a:extLst>
          </p:cNvPr>
          <p:cNvPicPr>
            <a:picLocks noChangeAspect="1"/>
          </p:cNvPicPr>
          <p:nvPr/>
        </p:nvPicPr>
        <p:blipFill>
          <a:blip r:embed="rId4"/>
          <a:stretch>
            <a:fillRect/>
          </a:stretch>
        </p:blipFill>
        <p:spPr>
          <a:xfrm>
            <a:off x="1197282" y="1899930"/>
            <a:ext cx="10334812" cy="4736563"/>
          </a:xfrm>
          <a:prstGeom prst="rect">
            <a:avLst/>
          </a:prstGeom>
        </p:spPr>
      </p:pic>
      <p:sp>
        <p:nvSpPr>
          <p:cNvPr id="12" name="TextBox 11">
            <a:extLst>
              <a:ext uri="{FF2B5EF4-FFF2-40B4-BE49-F238E27FC236}">
                <a16:creationId xmlns:a16="http://schemas.microsoft.com/office/drawing/2014/main" id="{EF16F45E-1E05-400E-A4B9-806E28CF2459}"/>
              </a:ext>
            </a:extLst>
          </p:cNvPr>
          <p:cNvSpPr txBox="1"/>
          <p:nvPr/>
        </p:nvSpPr>
        <p:spPr>
          <a:xfrm>
            <a:off x="304839" y="1068759"/>
            <a:ext cx="11582322" cy="5632311"/>
          </a:xfrm>
          <a:prstGeom prst="rect">
            <a:avLst/>
          </a:prstGeom>
          <a:solidFill>
            <a:schemeClr val="accent5">
              <a:lumMod val="20000"/>
              <a:lumOff val="80000"/>
            </a:schemeClr>
          </a:solidFill>
          <a:ln>
            <a:solidFill>
              <a:schemeClr val="tx1"/>
            </a:solidFill>
          </a:ln>
          <a:effectLst>
            <a:innerShdw blurRad="114300">
              <a:prstClr val="black"/>
            </a:innerShdw>
          </a:effectLst>
        </p:spPr>
        <p:txBody>
          <a:bodyPr wrap="square" rtlCol="0">
            <a:spAutoFit/>
          </a:bodyPr>
          <a:lstStyle/>
          <a:p>
            <a:endParaRPr lang="en-GB" sz="3600" dirty="0"/>
          </a:p>
          <a:p>
            <a:endParaRPr lang="en-GB" sz="3600" dirty="0"/>
          </a:p>
          <a:p>
            <a:endParaRPr lang="en-GB" sz="3600" dirty="0"/>
          </a:p>
          <a:p>
            <a:endParaRPr lang="en-GB" sz="3600" dirty="0"/>
          </a:p>
          <a:p>
            <a:endParaRPr lang="en-GB" sz="3600" dirty="0"/>
          </a:p>
          <a:p>
            <a:endParaRPr lang="en-GB" sz="3600" dirty="0"/>
          </a:p>
          <a:p>
            <a:endParaRPr lang="en-GB" sz="3600" dirty="0"/>
          </a:p>
          <a:p>
            <a:endParaRPr lang="en-GB" sz="3600" dirty="0"/>
          </a:p>
          <a:p>
            <a:endParaRPr lang="en-GB" sz="3600" dirty="0"/>
          </a:p>
          <a:p>
            <a:endParaRPr lang="en-GB" sz="3600" dirty="0"/>
          </a:p>
        </p:txBody>
      </p:sp>
      <p:sp>
        <p:nvSpPr>
          <p:cNvPr id="13" name="TextBox 12">
            <a:extLst>
              <a:ext uri="{FF2B5EF4-FFF2-40B4-BE49-F238E27FC236}">
                <a16:creationId xmlns:a16="http://schemas.microsoft.com/office/drawing/2014/main" id="{9FB53F22-6D6D-4ED9-9BCB-FEA88374A53A}"/>
              </a:ext>
            </a:extLst>
          </p:cNvPr>
          <p:cNvSpPr txBox="1"/>
          <p:nvPr/>
        </p:nvSpPr>
        <p:spPr>
          <a:xfrm>
            <a:off x="2205361" y="1241584"/>
            <a:ext cx="2064798" cy="523220"/>
          </a:xfrm>
          <a:prstGeom prst="rect">
            <a:avLst/>
          </a:prstGeom>
          <a:solidFill>
            <a:schemeClr val="accent5">
              <a:lumMod val="20000"/>
              <a:lumOff val="80000"/>
            </a:schemeClr>
          </a:solidFill>
          <a:ln>
            <a:solidFill>
              <a:schemeClr val="tx1"/>
            </a:solidFill>
          </a:ln>
          <a:effectLst>
            <a:innerShdw blurRad="114300">
              <a:prstClr val="black"/>
            </a:innerShdw>
          </a:effectLst>
        </p:spPr>
        <p:txBody>
          <a:bodyPr wrap="square" rtlCol="0">
            <a:spAutoFit/>
          </a:bodyPr>
          <a:lstStyle/>
          <a:p>
            <a:pPr algn="ctr"/>
            <a:r>
              <a:rPr lang="en-GB" sz="2800" b="1" u="sng" dirty="0"/>
              <a:t>Year 5</a:t>
            </a:r>
          </a:p>
        </p:txBody>
      </p:sp>
      <p:sp>
        <p:nvSpPr>
          <p:cNvPr id="14" name="TextBox 13">
            <a:extLst>
              <a:ext uri="{FF2B5EF4-FFF2-40B4-BE49-F238E27FC236}">
                <a16:creationId xmlns:a16="http://schemas.microsoft.com/office/drawing/2014/main" id="{E12A20E0-2DAB-41EA-9627-AB31F448E6C4}"/>
              </a:ext>
            </a:extLst>
          </p:cNvPr>
          <p:cNvSpPr txBox="1"/>
          <p:nvPr/>
        </p:nvSpPr>
        <p:spPr>
          <a:xfrm>
            <a:off x="7691023" y="1249390"/>
            <a:ext cx="2064798" cy="523220"/>
          </a:xfrm>
          <a:prstGeom prst="rect">
            <a:avLst/>
          </a:prstGeom>
          <a:solidFill>
            <a:schemeClr val="accent5">
              <a:lumMod val="20000"/>
              <a:lumOff val="80000"/>
            </a:schemeClr>
          </a:solidFill>
          <a:ln>
            <a:solidFill>
              <a:schemeClr val="tx1"/>
            </a:solidFill>
          </a:ln>
          <a:effectLst>
            <a:innerShdw blurRad="114300">
              <a:prstClr val="black"/>
            </a:innerShdw>
          </a:effectLst>
        </p:spPr>
        <p:txBody>
          <a:bodyPr wrap="square" rtlCol="0">
            <a:spAutoFit/>
          </a:bodyPr>
          <a:lstStyle/>
          <a:p>
            <a:pPr algn="ctr"/>
            <a:r>
              <a:rPr lang="en-GB" sz="2800" b="1" u="sng" dirty="0"/>
              <a:t>Year 6</a:t>
            </a:r>
          </a:p>
        </p:txBody>
      </p:sp>
      <p:pic>
        <p:nvPicPr>
          <p:cNvPr id="15" name="Picture 14">
            <a:extLst>
              <a:ext uri="{FF2B5EF4-FFF2-40B4-BE49-F238E27FC236}">
                <a16:creationId xmlns:a16="http://schemas.microsoft.com/office/drawing/2014/main" id="{1258978C-0CCD-4220-9B2B-9043641EB46C}"/>
              </a:ext>
            </a:extLst>
          </p:cNvPr>
          <p:cNvPicPr>
            <a:picLocks noChangeAspect="1"/>
          </p:cNvPicPr>
          <p:nvPr/>
        </p:nvPicPr>
        <p:blipFill>
          <a:blip r:embed="rId4"/>
          <a:stretch>
            <a:fillRect/>
          </a:stretch>
        </p:blipFill>
        <p:spPr>
          <a:xfrm>
            <a:off x="532660" y="1827548"/>
            <a:ext cx="10999434" cy="4736563"/>
          </a:xfrm>
          <a:prstGeom prst="rect">
            <a:avLst/>
          </a:prstGeom>
          <a:ln>
            <a:solidFill>
              <a:schemeClr val="accent1"/>
            </a:solidFill>
          </a:ln>
        </p:spPr>
      </p:pic>
    </p:spTree>
    <p:extLst>
      <p:ext uri="{BB962C8B-B14F-4D97-AF65-F5344CB8AC3E}">
        <p14:creationId xmlns:p14="http://schemas.microsoft.com/office/powerpoint/2010/main" val="3220776299"/>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0F17D85B-957E-4E41-A065-73DEF7442967}"/>
              </a:ext>
            </a:extLst>
          </p:cNvPr>
          <p:cNvSpPr txBox="1"/>
          <p:nvPr/>
        </p:nvSpPr>
        <p:spPr>
          <a:xfrm>
            <a:off x="1560195" y="288394"/>
            <a:ext cx="8839200" cy="646331"/>
          </a:xfrm>
          <a:prstGeom prst="rect">
            <a:avLst/>
          </a:prstGeom>
          <a:solidFill>
            <a:schemeClr val="accent5">
              <a:lumMod val="20000"/>
              <a:lumOff val="80000"/>
            </a:schemeClr>
          </a:solidFill>
          <a:ln>
            <a:solidFill>
              <a:schemeClr val="tx1"/>
            </a:solidFill>
          </a:ln>
          <a:effectLst>
            <a:innerShdw blurRad="114300">
              <a:prstClr val="black"/>
            </a:innerShdw>
          </a:effectLst>
        </p:spPr>
        <p:txBody>
          <a:bodyPr wrap="square" rtlCol="0">
            <a:spAutoFit/>
          </a:bodyPr>
          <a:lstStyle/>
          <a:p>
            <a:pPr algn="ctr"/>
            <a:r>
              <a:rPr lang="en-GB" sz="3600" b="1" u="sng"/>
              <a:t>Assessment</a:t>
            </a:r>
            <a:endParaRPr lang="en-GB" sz="3600" b="1" u="sng" dirty="0"/>
          </a:p>
        </p:txBody>
      </p:sp>
      <p:sp>
        <p:nvSpPr>
          <p:cNvPr id="10" name="TextBox 9">
            <a:extLst>
              <a:ext uri="{FF2B5EF4-FFF2-40B4-BE49-F238E27FC236}">
                <a16:creationId xmlns:a16="http://schemas.microsoft.com/office/drawing/2014/main" id="{737BC8CF-04CF-4BD4-98FC-63F100E3637D}"/>
              </a:ext>
            </a:extLst>
          </p:cNvPr>
          <p:cNvSpPr txBox="1"/>
          <p:nvPr/>
        </p:nvSpPr>
        <p:spPr>
          <a:xfrm>
            <a:off x="241034" y="1243877"/>
            <a:ext cx="8080006" cy="2246769"/>
          </a:xfrm>
          <a:prstGeom prst="rect">
            <a:avLst/>
          </a:prstGeom>
          <a:solidFill>
            <a:schemeClr val="accent5">
              <a:lumMod val="20000"/>
              <a:lumOff val="80000"/>
            </a:schemeClr>
          </a:solidFill>
          <a:ln>
            <a:solidFill>
              <a:schemeClr val="tx1"/>
            </a:solidFill>
          </a:ln>
          <a:effectLst>
            <a:innerShdw blurRad="114300">
              <a:prstClr val="black"/>
            </a:innerShdw>
          </a:effectLst>
        </p:spPr>
        <p:txBody>
          <a:bodyPr wrap="square" rtlCol="0">
            <a:spAutoFit/>
          </a:bodyPr>
          <a:lstStyle/>
          <a:p>
            <a:pPr algn="l" fontAlgn="base"/>
            <a:r>
              <a:rPr lang="en-US" sz="1400" b="1" i="0" dirty="0">
                <a:effectLst/>
                <a:latin typeface="+mj-lt"/>
                <a:ea typeface="Calibri" panose="020F0502020204030204" pitchFamily="34" charset="0"/>
                <a:cs typeface="Calibri" panose="020F0502020204030204" pitchFamily="34" charset="0"/>
              </a:rPr>
              <a:t>Written Assessment</a:t>
            </a:r>
          </a:p>
          <a:p>
            <a:pPr algn="l" fontAlgn="base"/>
            <a:endParaRPr lang="en-US" sz="1400" b="1" dirty="0">
              <a:latin typeface="+mj-lt"/>
              <a:ea typeface="Calibri" panose="020F0502020204030204" pitchFamily="34" charset="0"/>
              <a:cs typeface="Calibri" panose="020F0502020204030204" pitchFamily="34" charset="0"/>
            </a:endParaRPr>
          </a:p>
          <a:p>
            <a:pPr algn="l" fontAlgn="base"/>
            <a:r>
              <a:rPr lang="en-US" sz="1400" i="0" dirty="0">
                <a:effectLst/>
                <a:latin typeface="+mj-lt"/>
                <a:ea typeface="Calibri" panose="020F0502020204030204" pitchFamily="34" charset="0"/>
                <a:cs typeface="Calibri" panose="020F0502020204030204" pitchFamily="34" charset="0"/>
              </a:rPr>
              <a:t>Children are assessed at the end of each </a:t>
            </a:r>
            <a:r>
              <a:rPr lang="en-US" sz="1400" dirty="0">
                <a:latin typeface="+mj-lt"/>
                <a:ea typeface="Calibri" panose="020F0502020204030204" pitchFamily="34" charset="0"/>
                <a:cs typeface="Calibri" panose="020F0502020204030204" pitchFamily="34" charset="0"/>
              </a:rPr>
              <a:t>History</a:t>
            </a:r>
            <a:r>
              <a:rPr lang="en-US" sz="1400" i="0" dirty="0">
                <a:effectLst/>
                <a:latin typeface="+mj-lt"/>
                <a:ea typeface="Calibri" panose="020F0502020204030204" pitchFamily="34" charset="0"/>
                <a:cs typeface="Calibri" panose="020F0502020204030204" pitchFamily="34" charset="0"/>
              </a:rPr>
              <a:t> unit, where they complete a multiple-choice quiz as well as an essay-style task. The task is designed to consolidate learning as well as giving the class teacher a clear understanding of knowledge retention.</a:t>
            </a:r>
          </a:p>
          <a:p>
            <a:pPr algn="l" fontAlgn="base"/>
            <a:endParaRPr lang="en-US" sz="1400" dirty="0">
              <a:latin typeface="+mj-lt"/>
              <a:ea typeface="Calibri" panose="020F0502020204030204" pitchFamily="34" charset="0"/>
              <a:cs typeface="Calibri" panose="020F0502020204030204" pitchFamily="34" charset="0"/>
            </a:endParaRPr>
          </a:p>
          <a:p>
            <a:pPr algn="l" fontAlgn="base"/>
            <a:r>
              <a:rPr lang="en-US" sz="1400" b="1" i="0" dirty="0">
                <a:effectLst/>
                <a:latin typeface="+mj-lt"/>
                <a:ea typeface="Calibri" panose="020F0502020204030204" pitchFamily="34" charset="0"/>
                <a:cs typeface="Calibri" panose="020F0502020204030204" pitchFamily="34" charset="0"/>
              </a:rPr>
              <a:t>Summative Assessment </a:t>
            </a:r>
          </a:p>
          <a:p>
            <a:pPr algn="l" fontAlgn="base"/>
            <a:endParaRPr lang="en-US" sz="1400" i="0" dirty="0">
              <a:effectLst/>
              <a:latin typeface="+mj-lt"/>
              <a:ea typeface="Calibri" panose="020F0502020204030204" pitchFamily="34" charset="0"/>
              <a:cs typeface="Calibri" panose="020F0502020204030204" pitchFamily="34" charset="0"/>
            </a:endParaRPr>
          </a:p>
          <a:p>
            <a:pPr algn="l" fontAlgn="base"/>
            <a:r>
              <a:rPr lang="en-US" sz="1400" dirty="0">
                <a:latin typeface="+mj-lt"/>
                <a:ea typeface="Calibri" panose="020F0502020204030204" pitchFamily="34" charset="0"/>
                <a:cs typeface="Calibri" panose="020F0502020204030204" pitchFamily="34" charset="0"/>
              </a:rPr>
              <a:t>Children are formally assessed using Family Fisher Trust. </a:t>
            </a:r>
            <a:endParaRPr lang="en-US" sz="1400" i="0" dirty="0">
              <a:effectLst/>
              <a:latin typeface="+mj-lt"/>
              <a:ea typeface="Calibri" panose="020F0502020204030204" pitchFamily="34" charset="0"/>
              <a:cs typeface="Calibri" panose="020F0502020204030204" pitchFamily="34" charset="0"/>
            </a:endParaRPr>
          </a:p>
        </p:txBody>
      </p:sp>
      <p:pic>
        <p:nvPicPr>
          <p:cNvPr id="3" name="Graphic 2" descr="Badge Tick outline">
            <a:extLst>
              <a:ext uri="{FF2B5EF4-FFF2-40B4-BE49-F238E27FC236}">
                <a16:creationId xmlns:a16="http://schemas.microsoft.com/office/drawing/2014/main" id="{51AE63A0-EEBB-4652-8302-7037E660BE57}"/>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10922000" y="154359"/>
            <a:ext cx="914400" cy="914400"/>
          </a:xfrm>
          <a:prstGeom prst="rect">
            <a:avLst/>
          </a:prstGeom>
        </p:spPr>
      </p:pic>
      <p:pic>
        <p:nvPicPr>
          <p:cNvPr id="15" name="Picture 14">
            <a:extLst>
              <a:ext uri="{FF2B5EF4-FFF2-40B4-BE49-F238E27FC236}">
                <a16:creationId xmlns:a16="http://schemas.microsoft.com/office/drawing/2014/main" id="{50284B53-5EBD-47E2-8278-082A33FF56D5}"/>
              </a:ext>
            </a:extLst>
          </p:cNvPr>
          <p:cNvPicPr>
            <a:picLocks noChangeAspect="1"/>
          </p:cNvPicPr>
          <p:nvPr/>
        </p:nvPicPr>
        <p:blipFill>
          <a:blip r:embed="rId4"/>
          <a:stretch>
            <a:fillRect/>
          </a:stretch>
        </p:blipFill>
        <p:spPr>
          <a:xfrm>
            <a:off x="8966200" y="1158245"/>
            <a:ext cx="2768600" cy="2377339"/>
          </a:xfrm>
          <a:prstGeom prst="rect">
            <a:avLst/>
          </a:prstGeom>
          <a:ln>
            <a:solidFill>
              <a:schemeClr val="accent1"/>
            </a:solidFill>
          </a:ln>
        </p:spPr>
      </p:pic>
      <p:pic>
        <p:nvPicPr>
          <p:cNvPr id="17" name="Picture 16">
            <a:extLst>
              <a:ext uri="{FF2B5EF4-FFF2-40B4-BE49-F238E27FC236}">
                <a16:creationId xmlns:a16="http://schemas.microsoft.com/office/drawing/2014/main" id="{E8FABDB9-0D0C-40D1-8879-2A463C9EFA4C}"/>
              </a:ext>
            </a:extLst>
          </p:cNvPr>
          <p:cNvPicPr>
            <a:picLocks noChangeAspect="1"/>
          </p:cNvPicPr>
          <p:nvPr/>
        </p:nvPicPr>
        <p:blipFill>
          <a:blip r:embed="rId5"/>
          <a:stretch>
            <a:fillRect/>
          </a:stretch>
        </p:blipFill>
        <p:spPr>
          <a:xfrm>
            <a:off x="241034" y="3645438"/>
            <a:ext cx="5149851" cy="3065063"/>
          </a:xfrm>
          <a:prstGeom prst="rect">
            <a:avLst/>
          </a:prstGeom>
          <a:ln>
            <a:solidFill>
              <a:schemeClr val="accent1"/>
            </a:solidFill>
          </a:ln>
        </p:spPr>
      </p:pic>
      <p:pic>
        <p:nvPicPr>
          <p:cNvPr id="19" name="Picture 18">
            <a:extLst>
              <a:ext uri="{FF2B5EF4-FFF2-40B4-BE49-F238E27FC236}">
                <a16:creationId xmlns:a16="http://schemas.microsoft.com/office/drawing/2014/main" id="{AB66E52A-B5D1-49D6-8767-2A2F3608A4B4}"/>
              </a:ext>
            </a:extLst>
          </p:cNvPr>
          <p:cNvPicPr>
            <a:picLocks noChangeAspect="1"/>
          </p:cNvPicPr>
          <p:nvPr/>
        </p:nvPicPr>
        <p:blipFill rotWithShape="1">
          <a:blip r:embed="rId6"/>
          <a:srcRect t="1321" b="-1"/>
          <a:stretch/>
        </p:blipFill>
        <p:spPr>
          <a:xfrm>
            <a:off x="5638799" y="3665220"/>
            <a:ext cx="6096001" cy="2997907"/>
          </a:xfrm>
          <a:prstGeom prst="rect">
            <a:avLst/>
          </a:prstGeom>
          <a:ln>
            <a:solidFill>
              <a:schemeClr val="accent1"/>
            </a:solidFill>
          </a:ln>
        </p:spPr>
      </p:pic>
    </p:spTree>
    <p:extLst>
      <p:ext uri="{BB962C8B-B14F-4D97-AF65-F5344CB8AC3E}">
        <p14:creationId xmlns:p14="http://schemas.microsoft.com/office/powerpoint/2010/main" val="1769308161"/>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4688E8AE-337E-4422-91BC-A8B833E07FB0}"/>
              </a:ext>
            </a:extLst>
          </p:cNvPr>
          <p:cNvSpPr txBox="1"/>
          <p:nvPr/>
        </p:nvSpPr>
        <p:spPr>
          <a:xfrm>
            <a:off x="1458595" y="267012"/>
            <a:ext cx="8839200" cy="646331"/>
          </a:xfrm>
          <a:prstGeom prst="rect">
            <a:avLst/>
          </a:prstGeom>
          <a:solidFill>
            <a:schemeClr val="accent5">
              <a:lumMod val="20000"/>
              <a:lumOff val="80000"/>
            </a:schemeClr>
          </a:solidFill>
          <a:ln>
            <a:solidFill>
              <a:schemeClr val="tx1"/>
            </a:solidFill>
          </a:ln>
          <a:effectLst>
            <a:innerShdw blurRad="114300">
              <a:prstClr val="black"/>
            </a:innerShdw>
          </a:effectLst>
        </p:spPr>
        <p:txBody>
          <a:bodyPr wrap="square" rtlCol="0">
            <a:spAutoFit/>
          </a:bodyPr>
          <a:lstStyle/>
          <a:p>
            <a:pPr algn="ctr"/>
            <a:r>
              <a:rPr lang="en-GB" sz="3600" b="1" u="sng" dirty="0"/>
              <a:t>Inclusion</a:t>
            </a:r>
          </a:p>
        </p:txBody>
      </p:sp>
      <p:pic>
        <p:nvPicPr>
          <p:cNvPr id="9" name="Graphic 8" descr="Group success with solid fill">
            <a:extLst>
              <a:ext uri="{FF2B5EF4-FFF2-40B4-BE49-F238E27FC236}">
                <a16:creationId xmlns:a16="http://schemas.microsoft.com/office/drawing/2014/main" id="{9FF5E679-A1D3-4C65-B46F-C7A528411741}"/>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11046781" y="132977"/>
            <a:ext cx="914400" cy="914400"/>
          </a:xfrm>
          <a:prstGeom prst="rect">
            <a:avLst/>
          </a:prstGeom>
        </p:spPr>
      </p:pic>
      <p:sp>
        <p:nvSpPr>
          <p:cNvPr id="11" name="TextBox 10">
            <a:extLst>
              <a:ext uri="{FF2B5EF4-FFF2-40B4-BE49-F238E27FC236}">
                <a16:creationId xmlns:a16="http://schemas.microsoft.com/office/drawing/2014/main" id="{1DAE6A3D-8642-4256-BDD5-D5138CE8281B}"/>
              </a:ext>
            </a:extLst>
          </p:cNvPr>
          <p:cNvSpPr txBox="1"/>
          <p:nvPr/>
        </p:nvSpPr>
        <p:spPr>
          <a:xfrm>
            <a:off x="111760" y="1047377"/>
            <a:ext cx="11978639" cy="5786199"/>
          </a:xfrm>
          <a:prstGeom prst="rect">
            <a:avLst/>
          </a:prstGeom>
          <a:solidFill>
            <a:schemeClr val="accent5">
              <a:lumMod val="20000"/>
              <a:lumOff val="80000"/>
            </a:schemeClr>
          </a:solidFill>
          <a:ln>
            <a:solidFill>
              <a:schemeClr val="tx1"/>
            </a:solidFill>
          </a:ln>
          <a:effectLst>
            <a:innerShdw blurRad="114300">
              <a:prstClr val="black"/>
            </a:innerShdw>
          </a:effectLst>
        </p:spPr>
        <p:txBody>
          <a:bodyPr wrap="square" rtlCol="0">
            <a:spAutoFit/>
          </a:bodyPr>
          <a:lstStyle/>
          <a:p>
            <a:pPr algn="l" rtl="0" fontAlgn="base">
              <a:buFont typeface="+mj-lt"/>
              <a:buAutoNum type="arabicPeriod"/>
            </a:pPr>
            <a:r>
              <a:rPr lang="en-US" sz="1000" b="1" i="0" dirty="0">
                <a:solidFill>
                  <a:srgbClr val="000000"/>
                </a:solidFill>
                <a:effectLst/>
                <a:latin typeface="+mj-lt"/>
              </a:rPr>
              <a:t>Explicit instruction</a:t>
            </a:r>
            <a:r>
              <a:rPr lang="en-US" sz="1000" b="0" i="0" dirty="0">
                <a:solidFill>
                  <a:srgbClr val="000000"/>
                </a:solidFill>
                <a:effectLst/>
                <a:latin typeface="+mj-lt"/>
              </a:rPr>
              <a:t> - step-by-step modelling of what we want children to do, chunking the content and introducing new material in small steps </a:t>
            </a:r>
          </a:p>
          <a:p>
            <a:pPr algn="l" rtl="0" fontAlgn="base"/>
            <a:r>
              <a:rPr lang="en-US" sz="1000" b="0" i="0" dirty="0">
                <a:solidFill>
                  <a:srgbClr val="000000"/>
                </a:solidFill>
                <a:effectLst/>
                <a:latin typeface="+mj-lt"/>
              </a:rPr>
              <a:t> </a:t>
            </a:r>
          </a:p>
          <a:p>
            <a:pPr algn="l" rtl="0" fontAlgn="base">
              <a:buFont typeface="+mj-lt"/>
              <a:buAutoNum type="arabicPeriod" startAt="2"/>
            </a:pPr>
            <a:r>
              <a:rPr lang="en-US" sz="1000" b="1" i="0" dirty="0">
                <a:solidFill>
                  <a:srgbClr val="000000"/>
                </a:solidFill>
                <a:effectLst/>
                <a:latin typeface="+mj-lt"/>
              </a:rPr>
              <a:t>Cognitive and metacognitive strategies</a:t>
            </a:r>
            <a:r>
              <a:rPr lang="en-US" sz="1000" b="0" i="0" dirty="0">
                <a:solidFill>
                  <a:srgbClr val="000000"/>
                </a:solidFill>
                <a:effectLst/>
                <a:latin typeface="+mj-lt"/>
              </a:rPr>
              <a:t> – opportunity to recall information to transfer it to our long-term memory </a:t>
            </a:r>
          </a:p>
          <a:p>
            <a:pPr algn="l" rtl="0" fontAlgn="base"/>
            <a:r>
              <a:rPr lang="en-US" sz="1000" b="0" i="0" dirty="0">
                <a:solidFill>
                  <a:srgbClr val="000000"/>
                </a:solidFill>
                <a:effectLst/>
                <a:latin typeface="+mj-lt"/>
              </a:rPr>
              <a:t> </a:t>
            </a:r>
          </a:p>
          <a:p>
            <a:pPr algn="l" rtl="0" fontAlgn="base">
              <a:buFont typeface="+mj-lt"/>
              <a:buAutoNum type="arabicPeriod" startAt="3"/>
            </a:pPr>
            <a:r>
              <a:rPr lang="en-US" sz="1000" b="1" i="0" dirty="0">
                <a:solidFill>
                  <a:srgbClr val="000000"/>
                </a:solidFill>
                <a:effectLst/>
                <a:latin typeface="+mj-lt"/>
              </a:rPr>
              <a:t>Scaffolding</a:t>
            </a:r>
            <a:r>
              <a:rPr lang="en-US" sz="1000" b="0" i="0" dirty="0">
                <a:solidFill>
                  <a:srgbClr val="000000"/>
                </a:solidFill>
                <a:effectLst/>
                <a:latin typeface="+mj-lt"/>
              </a:rPr>
              <a:t> – pre-teaching, visual, verbal, written  </a:t>
            </a:r>
          </a:p>
          <a:p>
            <a:pPr algn="l" rtl="0" fontAlgn="base"/>
            <a:r>
              <a:rPr lang="en-US" sz="1000" b="0" i="0" u="sng" dirty="0">
                <a:solidFill>
                  <a:srgbClr val="000000"/>
                </a:solidFill>
                <a:effectLst/>
                <a:latin typeface="+mj-lt"/>
              </a:rPr>
              <a:t>Visual scaffolds</a:t>
            </a:r>
            <a:r>
              <a:rPr lang="en-US" sz="1000" b="0" i="0" dirty="0">
                <a:solidFill>
                  <a:srgbClr val="000000"/>
                </a:solidFill>
                <a:effectLst/>
                <a:latin typeface="+mj-lt"/>
              </a:rPr>
              <a:t> may support a pupil to know what equipment they need, the steps they need to take, what their work should look like, an aid to access teaching and learning </a:t>
            </a:r>
          </a:p>
          <a:p>
            <a:pPr algn="l" rtl="0" fontAlgn="base"/>
            <a:r>
              <a:rPr lang="en-US" sz="1000" b="0" i="0" u="sng" dirty="0">
                <a:solidFill>
                  <a:srgbClr val="000000"/>
                </a:solidFill>
                <a:effectLst/>
                <a:latin typeface="+mj-lt"/>
              </a:rPr>
              <a:t>Verbal scaffolds</a:t>
            </a:r>
            <a:r>
              <a:rPr lang="en-US" sz="1000" b="0" i="0" dirty="0">
                <a:solidFill>
                  <a:srgbClr val="000000"/>
                </a:solidFill>
                <a:effectLst/>
                <a:latin typeface="+mj-lt"/>
              </a:rPr>
              <a:t> may involve re teaching a tricky concept to a group of pupils, or using questioning to identify and address any misconceptions </a:t>
            </a:r>
          </a:p>
          <a:p>
            <a:pPr algn="l" rtl="0" fontAlgn="base"/>
            <a:r>
              <a:rPr lang="en-US" sz="1000" b="0" i="0" u="sng" dirty="0">
                <a:solidFill>
                  <a:srgbClr val="000000"/>
                </a:solidFill>
                <a:effectLst/>
                <a:latin typeface="+mj-lt"/>
              </a:rPr>
              <a:t>Written scaffolds</a:t>
            </a:r>
            <a:r>
              <a:rPr lang="en-US" sz="1000" b="0" i="0" dirty="0">
                <a:solidFill>
                  <a:srgbClr val="000000"/>
                </a:solidFill>
                <a:effectLst/>
                <a:latin typeface="+mj-lt"/>
              </a:rPr>
              <a:t> will be provided for a pupil to support them with an independent written task. It could be notes made on a whiteboard during a discussion, a word bank, a sentence starter, a writing frame, it could even be the child’s own previous work used to support their recall. </a:t>
            </a:r>
          </a:p>
          <a:p>
            <a:pPr algn="l" rtl="0" fontAlgn="base"/>
            <a:r>
              <a:rPr lang="en-US" sz="1000" b="0" i="0" dirty="0">
                <a:solidFill>
                  <a:srgbClr val="000000"/>
                </a:solidFill>
                <a:effectLst/>
                <a:latin typeface="+mj-lt"/>
              </a:rPr>
              <a:t> </a:t>
            </a:r>
          </a:p>
          <a:p>
            <a:pPr algn="l" rtl="0" fontAlgn="base"/>
            <a:r>
              <a:rPr lang="en-US" sz="1000" b="0" i="0" dirty="0">
                <a:solidFill>
                  <a:srgbClr val="000000"/>
                </a:solidFill>
                <a:effectLst/>
                <a:latin typeface="+mj-lt"/>
              </a:rPr>
              <a:t>Scaffolds provide temporary assistance to pupils so they can successfully complete tasks that they cannot yet do independently. We use scaffolds flexibly, evaluate their effectiveness and gradually remove them once they are no longer needed.  </a:t>
            </a:r>
          </a:p>
          <a:p>
            <a:pPr algn="l" rtl="0" fontAlgn="base"/>
            <a:endParaRPr lang="en-US" sz="1000" b="0" i="0" dirty="0">
              <a:solidFill>
                <a:srgbClr val="000000"/>
              </a:solidFill>
              <a:effectLst/>
              <a:latin typeface="+mj-lt"/>
            </a:endParaRPr>
          </a:p>
          <a:p>
            <a:pPr algn="l" rtl="0" fontAlgn="base">
              <a:buFont typeface="+mj-lt"/>
              <a:buAutoNum type="arabicPeriod" startAt="4"/>
            </a:pPr>
            <a:r>
              <a:rPr lang="en-US" sz="1000" b="1" i="0" dirty="0">
                <a:solidFill>
                  <a:srgbClr val="000000"/>
                </a:solidFill>
                <a:effectLst/>
                <a:latin typeface="+mj-lt"/>
              </a:rPr>
              <a:t>Flexible  grouping</a:t>
            </a:r>
            <a:r>
              <a:rPr lang="en-US" sz="1000" b="0" i="0" dirty="0">
                <a:solidFill>
                  <a:srgbClr val="000000"/>
                </a:solidFill>
                <a:effectLst/>
                <a:latin typeface="+mj-lt"/>
              </a:rPr>
              <a:t>  - peer tutoring, Kagan grouping, flexible grouping </a:t>
            </a:r>
          </a:p>
          <a:p>
            <a:pPr algn="l" rtl="0" fontAlgn="base"/>
            <a:r>
              <a:rPr lang="en-US" sz="1000" b="0" i="0" dirty="0">
                <a:solidFill>
                  <a:srgbClr val="000000"/>
                </a:solidFill>
                <a:effectLst/>
                <a:latin typeface="+mj-lt"/>
              </a:rPr>
              <a:t> </a:t>
            </a:r>
          </a:p>
          <a:p>
            <a:pPr algn="l" rtl="0" fontAlgn="base">
              <a:buFont typeface="+mj-lt"/>
              <a:buAutoNum type="arabicPeriod" startAt="5"/>
            </a:pPr>
            <a:r>
              <a:rPr lang="en-US" sz="1000" b="1" i="0" dirty="0">
                <a:solidFill>
                  <a:srgbClr val="000000"/>
                </a:solidFill>
                <a:effectLst/>
                <a:latin typeface="+mj-lt"/>
              </a:rPr>
              <a:t>Assistive technology</a:t>
            </a:r>
            <a:r>
              <a:rPr lang="en-US" sz="1000" b="0" i="0" dirty="0">
                <a:solidFill>
                  <a:srgbClr val="000000"/>
                </a:solidFill>
                <a:effectLst/>
                <a:latin typeface="+mj-lt"/>
              </a:rPr>
              <a:t> – to support delivery and recording of work </a:t>
            </a:r>
          </a:p>
          <a:p>
            <a:pPr algn="l" rtl="0" fontAlgn="base">
              <a:buFont typeface="+mj-lt"/>
              <a:buAutoNum type="arabicPeriod" startAt="5"/>
            </a:pPr>
            <a:endParaRPr lang="en-US" sz="1000" b="0" i="0" dirty="0">
              <a:solidFill>
                <a:srgbClr val="000000"/>
              </a:solidFill>
              <a:effectLst/>
              <a:latin typeface="+mj-lt"/>
            </a:endParaRPr>
          </a:p>
          <a:p>
            <a:pPr algn="l" rtl="0" fontAlgn="base"/>
            <a:r>
              <a:rPr lang="en-US" sz="1000" b="1" i="0" dirty="0">
                <a:solidFill>
                  <a:srgbClr val="000000"/>
                </a:solidFill>
                <a:effectLst/>
                <a:latin typeface="+mj-lt"/>
              </a:rPr>
              <a:t>Rosenshine’s Principles of instruction:</a:t>
            </a:r>
            <a:r>
              <a:rPr lang="en-US" sz="1000" b="0" i="0" dirty="0">
                <a:solidFill>
                  <a:srgbClr val="000000"/>
                </a:solidFill>
                <a:effectLst/>
                <a:latin typeface="+mj-lt"/>
              </a:rPr>
              <a:t> </a:t>
            </a:r>
          </a:p>
          <a:p>
            <a:pPr algn="l" rtl="0" fontAlgn="base">
              <a:buFont typeface="Arial" panose="020B0604020202020204" pitchFamily="34" charset="0"/>
              <a:buChar char="•"/>
            </a:pPr>
            <a:r>
              <a:rPr lang="en-US" sz="1000" b="0" i="0" dirty="0">
                <a:solidFill>
                  <a:srgbClr val="000000"/>
                </a:solidFill>
                <a:effectLst/>
                <a:latin typeface="+mj-lt"/>
              </a:rPr>
              <a:t>Begin a lesson with a short review of previous learning </a:t>
            </a:r>
          </a:p>
          <a:p>
            <a:pPr algn="l" rtl="0" fontAlgn="base">
              <a:buFont typeface="Arial" panose="020B0604020202020204" pitchFamily="34" charset="0"/>
              <a:buChar char="•"/>
            </a:pPr>
            <a:r>
              <a:rPr lang="en-US" sz="1000" b="0" i="0" dirty="0">
                <a:solidFill>
                  <a:srgbClr val="000000"/>
                </a:solidFill>
                <a:effectLst/>
                <a:latin typeface="+mj-lt"/>
              </a:rPr>
              <a:t>Present new material in small steps with pupil practice </a:t>
            </a:r>
          </a:p>
          <a:p>
            <a:pPr algn="l" rtl="0" fontAlgn="base">
              <a:buFont typeface="Arial" panose="020B0604020202020204" pitchFamily="34" charset="0"/>
              <a:buChar char="•"/>
            </a:pPr>
            <a:r>
              <a:rPr lang="en-US" sz="1000" b="0" i="0" dirty="0">
                <a:solidFill>
                  <a:srgbClr val="000000"/>
                </a:solidFill>
                <a:effectLst/>
                <a:latin typeface="+mj-lt"/>
              </a:rPr>
              <a:t>Ask questions and check responses </a:t>
            </a:r>
          </a:p>
          <a:p>
            <a:pPr algn="l" rtl="0" fontAlgn="base">
              <a:buFont typeface="Arial" panose="020B0604020202020204" pitchFamily="34" charset="0"/>
              <a:buChar char="•"/>
            </a:pPr>
            <a:r>
              <a:rPr lang="en-US" sz="1000" b="0" i="0" dirty="0">
                <a:solidFill>
                  <a:srgbClr val="000000"/>
                </a:solidFill>
                <a:effectLst/>
                <a:latin typeface="+mj-lt"/>
              </a:rPr>
              <a:t>Provide models </a:t>
            </a:r>
          </a:p>
          <a:p>
            <a:pPr algn="l" rtl="0" fontAlgn="base">
              <a:buFont typeface="Arial" panose="020B0604020202020204" pitchFamily="34" charset="0"/>
              <a:buChar char="•"/>
            </a:pPr>
            <a:r>
              <a:rPr lang="en-US" sz="1000" b="0" i="0" dirty="0">
                <a:solidFill>
                  <a:srgbClr val="000000"/>
                </a:solidFill>
                <a:effectLst/>
                <a:latin typeface="+mj-lt"/>
              </a:rPr>
              <a:t>Guide pupil practice, provide scaffolding and support </a:t>
            </a:r>
          </a:p>
          <a:p>
            <a:pPr algn="l" rtl="0" fontAlgn="base">
              <a:buFont typeface="Arial" panose="020B0604020202020204" pitchFamily="34" charset="0"/>
              <a:buChar char="•"/>
            </a:pPr>
            <a:r>
              <a:rPr lang="en-US" sz="1000" b="0" i="0" dirty="0">
                <a:solidFill>
                  <a:srgbClr val="000000"/>
                </a:solidFill>
                <a:effectLst/>
                <a:latin typeface="+mj-lt"/>
              </a:rPr>
              <a:t>Encourage independent practice and check pupil understanding </a:t>
            </a:r>
          </a:p>
          <a:p>
            <a:pPr algn="l" rtl="0" fontAlgn="base"/>
            <a:r>
              <a:rPr lang="en-US" sz="1000" b="0" i="0" dirty="0">
                <a:solidFill>
                  <a:srgbClr val="000000"/>
                </a:solidFill>
                <a:effectLst/>
                <a:latin typeface="+mj-lt"/>
              </a:rPr>
              <a:t> </a:t>
            </a:r>
          </a:p>
          <a:p>
            <a:pPr algn="l" rtl="0" fontAlgn="base"/>
            <a:r>
              <a:rPr lang="en-US" sz="1000" b="0" i="0" dirty="0">
                <a:solidFill>
                  <a:srgbClr val="000000"/>
                </a:solidFill>
                <a:effectLst/>
                <a:latin typeface="+mj-lt"/>
              </a:rPr>
              <a:t> </a:t>
            </a:r>
          </a:p>
          <a:p>
            <a:pPr algn="l" rtl="0" fontAlgn="base"/>
            <a:r>
              <a:rPr lang="en-US" sz="1000" b="0" i="0" dirty="0">
                <a:solidFill>
                  <a:srgbClr val="000000"/>
                </a:solidFill>
                <a:effectLst/>
                <a:latin typeface="+mj-lt"/>
              </a:rPr>
              <a:t>All children receive a high quality and ambitious education </a:t>
            </a:r>
          </a:p>
          <a:p>
            <a:pPr algn="just" rtl="0" fontAlgn="base"/>
            <a:r>
              <a:rPr lang="en-US" sz="1000" b="0" i="0" dirty="0">
                <a:solidFill>
                  <a:srgbClr val="000000"/>
                </a:solidFill>
                <a:effectLst/>
                <a:latin typeface="+mj-lt"/>
              </a:rPr>
              <a:t>All learners have access to the same academic opportunities by offering a stimulating and ambitious curriculum, adjusted to the needs of pupils with SEND, so that they are able to reach their full potential </a:t>
            </a:r>
          </a:p>
          <a:p>
            <a:pPr algn="l" rtl="0" fontAlgn="base"/>
            <a:r>
              <a:rPr lang="en-US" sz="1000" b="0" i="0" dirty="0">
                <a:solidFill>
                  <a:srgbClr val="000000"/>
                </a:solidFill>
                <a:effectLst/>
                <a:latin typeface="+mj-lt"/>
              </a:rPr>
              <a:t>It is vital that our children are equipped with the tools needed to become independent learners </a:t>
            </a:r>
          </a:p>
          <a:p>
            <a:pPr algn="just" rtl="0" fontAlgn="base"/>
            <a:r>
              <a:rPr lang="en-US" sz="1000" b="0" i="0" dirty="0">
                <a:solidFill>
                  <a:srgbClr val="000000"/>
                </a:solidFill>
                <a:effectLst/>
                <a:latin typeface="+mj-lt"/>
              </a:rPr>
              <a:t>Our curriculum will ensure that all pupils gain a greater understanding of how they learn and the skills of resilience, collaboration, participation, investigation, thinking, creativity, motivation and reflection </a:t>
            </a:r>
          </a:p>
          <a:p>
            <a:pPr algn="just" rtl="0" fontAlgn="base"/>
            <a:r>
              <a:rPr lang="en-US" sz="1000" b="0" i="0" dirty="0">
                <a:solidFill>
                  <a:srgbClr val="000000"/>
                </a:solidFill>
                <a:effectLst/>
                <a:latin typeface="+mj-lt"/>
              </a:rPr>
              <a:t>We provide an accessible learning environment which is tailored to the individual needs of all pupils </a:t>
            </a:r>
          </a:p>
          <a:p>
            <a:pPr algn="just" rtl="0" fontAlgn="base"/>
            <a:r>
              <a:rPr lang="en-US" sz="1000" b="0" i="0" dirty="0">
                <a:solidFill>
                  <a:srgbClr val="000000"/>
                </a:solidFill>
                <a:effectLst/>
                <a:latin typeface="+mj-lt"/>
              </a:rPr>
              <a:t>Pupils are supported by adults following a cycle of assess, plan, do, review, making necessary adjustments to the curriculum to meet the needs of all pupils </a:t>
            </a:r>
          </a:p>
          <a:p>
            <a:pPr algn="just" rtl="0" fontAlgn="base"/>
            <a:r>
              <a:rPr lang="en-US" sz="1000" b="0" i="0" dirty="0">
                <a:solidFill>
                  <a:srgbClr val="000000"/>
                </a:solidFill>
                <a:effectLst/>
                <a:latin typeface="+mj-lt"/>
              </a:rPr>
              <a:t>All learners are respected and acknowledged for their personal contribution</a:t>
            </a:r>
          </a:p>
        </p:txBody>
      </p:sp>
      <p:pic>
        <p:nvPicPr>
          <p:cNvPr id="1026" name="Picture 2" descr="Primary Knowledge Curriculum (@PKCKST) / X">
            <a:extLst>
              <a:ext uri="{FF2B5EF4-FFF2-40B4-BE49-F238E27FC236}">
                <a16:creationId xmlns:a16="http://schemas.microsoft.com/office/drawing/2014/main" id="{906DAE5E-1724-44A0-87CB-177C1F89BD65}"/>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9085556" y="3077592"/>
            <a:ext cx="2044823" cy="2044823"/>
          </a:xfrm>
          <a:prstGeom prst="rect">
            <a:avLst/>
          </a:prstGeom>
          <a:noFill/>
          <a:ln>
            <a:solidFill>
              <a:schemeClr val="accent1"/>
            </a:solidFill>
          </a:ln>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256413610"/>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Custom 3">
      <a:majorFont>
        <a:latin typeface="XCCW Joined 10a"/>
        <a:ea typeface=""/>
        <a:cs typeface=""/>
      </a:majorFont>
      <a:minorFont>
        <a:latin typeface="XCCW Joined 10a"/>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316</TotalTime>
  <Words>1139</Words>
  <Application>Microsoft Office PowerPoint</Application>
  <PresentationFormat>Widescreen</PresentationFormat>
  <Paragraphs>206</Paragraphs>
  <Slides>19</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19</vt:i4>
      </vt:variant>
    </vt:vector>
  </HeadingPairs>
  <TitlesOfParts>
    <vt:vector size="23" baseType="lpstr">
      <vt:lpstr>Arial</vt:lpstr>
      <vt:lpstr>Calibri</vt:lpstr>
      <vt:lpstr>XCCW Joined 10a</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SMBC Education ICT</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Bruce  Craggs</dc:creator>
  <cp:lastModifiedBy>Bruce  Craggs</cp:lastModifiedBy>
  <cp:revision>12</cp:revision>
  <dcterms:created xsi:type="dcterms:W3CDTF">2023-10-03T11:46:08Z</dcterms:created>
  <dcterms:modified xsi:type="dcterms:W3CDTF">2023-10-12T12:36:18Z</dcterms:modified>
</cp:coreProperties>
</file>